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59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8BA47C-AD8D-4142-95AD-3A839FAB7454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D34F44F-DB73-4F7C-BA56-F70D9748E568}">
      <dgm:prSet phldrT="[Текст]" custT="1"/>
      <dgm:spPr/>
      <dgm:t>
        <a:bodyPr/>
        <a:lstStyle/>
        <a:p>
          <a:r>
            <a:rPr lang="ru-RU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Содержание</a:t>
          </a:r>
          <a:endParaRPr lang="ru-RU" sz="45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A24933A-9E59-4BBC-9797-40186ADBE33F}" type="parTrans" cxnId="{C1F3C9B7-7B13-41FE-8D12-8ED16F3C25F2}">
      <dgm:prSet/>
      <dgm:spPr/>
      <dgm:t>
        <a:bodyPr/>
        <a:lstStyle/>
        <a:p>
          <a:endParaRPr lang="ru-RU"/>
        </a:p>
      </dgm:t>
    </dgm:pt>
    <dgm:pt modelId="{9F33BA9C-6692-4039-AEE1-88FA00885210}" type="sibTrans" cxnId="{C1F3C9B7-7B13-41FE-8D12-8ED16F3C25F2}">
      <dgm:prSet/>
      <dgm:spPr/>
      <dgm:t>
        <a:bodyPr/>
        <a:lstStyle/>
        <a:p>
          <a:endParaRPr lang="ru-RU"/>
        </a:p>
      </dgm:t>
    </dgm:pt>
    <dgm:pt modelId="{55A54DDF-5D2B-4863-9229-96D132F667CB}">
      <dgm:prSet phldrT="[Текст]"/>
      <dgm:spPr/>
      <dgm:t>
        <a:bodyPr/>
        <a:lstStyle/>
        <a:p>
          <a:r>
            <a:rPr lang="ru-RU" b="1" dirty="0" smtClean="0">
              <a:solidFill>
                <a:srgbClr val="0000CC"/>
              </a:solidFill>
            </a:rPr>
            <a:t>Цель проведения МД</a:t>
          </a:r>
          <a:endParaRPr lang="ru-RU" b="1" dirty="0">
            <a:solidFill>
              <a:srgbClr val="0000CC"/>
            </a:solidFill>
          </a:endParaRPr>
        </a:p>
      </dgm:t>
    </dgm:pt>
    <dgm:pt modelId="{CD772F3C-501C-48F3-A300-E0B838FD4A37}" type="parTrans" cxnId="{48962745-970B-4653-A18F-861B96E2B67F}">
      <dgm:prSet/>
      <dgm:spPr/>
      <dgm:t>
        <a:bodyPr/>
        <a:lstStyle/>
        <a:p>
          <a:endParaRPr lang="ru-RU"/>
        </a:p>
      </dgm:t>
    </dgm:pt>
    <dgm:pt modelId="{023081EA-53E2-4EFE-96C7-AEF897800688}" type="sibTrans" cxnId="{48962745-970B-4653-A18F-861B96E2B67F}">
      <dgm:prSet/>
      <dgm:spPr/>
      <dgm:t>
        <a:bodyPr/>
        <a:lstStyle/>
        <a:p>
          <a:endParaRPr lang="ru-RU"/>
        </a:p>
      </dgm:t>
    </dgm:pt>
    <dgm:pt modelId="{961F829A-A352-4DDE-A538-F13EBF94A8EC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контингент</a:t>
          </a:r>
          <a:endParaRPr lang="ru-RU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53FE07-1EA3-43CB-A7E4-D7057472CD43}" type="parTrans" cxnId="{748FB625-ACDE-4CE2-8D8E-53EAAD9D19E3}">
      <dgm:prSet/>
      <dgm:spPr/>
      <dgm:t>
        <a:bodyPr/>
        <a:lstStyle/>
        <a:p>
          <a:endParaRPr lang="ru-RU"/>
        </a:p>
      </dgm:t>
    </dgm:pt>
    <dgm:pt modelId="{AB4E2ABE-9D55-4C11-93A8-281F82658D41}" type="sibTrans" cxnId="{748FB625-ACDE-4CE2-8D8E-53EAAD9D19E3}">
      <dgm:prSet/>
      <dgm:spPr/>
      <dgm:t>
        <a:bodyPr/>
        <a:lstStyle/>
        <a:p>
          <a:endParaRPr lang="ru-RU"/>
        </a:p>
      </dgm:t>
    </dgm:pt>
    <dgm:pt modelId="{6DB6FF38-496C-42A3-B33D-F6AE99E8434E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Форма</a:t>
          </a:r>
          <a:endParaRPr lang="ru-RU" b="1" dirty="0">
            <a:solidFill>
              <a:srgbClr val="002060"/>
            </a:solidFill>
          </a:endParaRPr>
        </a:p>
      </dgm:t>
    </dgm:pt>
    <dgm:pt modelId="{8D334E69-574E-44E7-92AE-6345BDFCBE1B}" type="parTrans" cxnId="{916B0F70-7A80-4FFC-ABE3-8895FF71BB56}">
      <dgm:prSet/>
      <dgm:spPr/>
      <dgm:t>
        <a:bodyPr/>
        <a:lstStyle/>
        <a:p>
          <a:endParaRPr lang="ru-RU"/>
        </a:p>
      </dgm:t>
    </dgm:pt>
    <dgm:pt modelId="{3B6848C1-22BD-4703-BBED-FCE21C28BBCB}" type="sibTrans" cxnId="{916B0F70-7A80-4FFC-ABE3-8895FF71BB56}">
      <dgm:prSet/>
      <dgm:spPr/>
      <dgm:t>
        <a:bodyPr/>
        <a:lstStyle/>
        <a:p>
          <a:endParaRPr lang="ru-RU"/>
        </a:p>
      </dgm:t>
    </dgm:pt>
    <dgm:pt modelId="{4649A646-E096-44C8-A1E3-DF122FDAD30D}">
      <dgm:prSet phldrT="[Текст]"/>
      <dgm:spPr/>
      <dgm:t>
        <a:bodyPr/>
        <a:lstStyle/>
        <a:p>
          <a:r>
            <a:rPr 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Планируемый результат</a:t>
          </a:r>
          <a:endParaRPr lang="ru-RU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F380750-1630-4AF7-B302-8279EE3B3864}" type="parTrans" cxnId="{21E468DA-23FE-424A-92B9-5D28B0033C43}">
      <dgm:prSet/>
      <dgm:spPr/>
      <dgm:t>
        <a:bodyPr/>
        <a:lstStyle/>
        <a:p>
          <a:endParaRPr lang="ru-RU"/>
        </a:p>
      </dgm:t>
    </dgm:pt>
    <dgm:pt modelId="{CE11153C-32BB-4ECF-A5B6-401D73557874}" type="sibTrans" cxnId="{21E468DA-23FE-424A-92B9-5D28B0033C43}">
      <dgm:prSet/>
      <dgm:spPr/>
      <dgm:t>
        <a:bodyPr/>
        <a:lstStyle/>
        <a:p>
          <a:endParaRPr lang="ru-RU"/>
        </a:p>
      </dgm:t>
    </dgm:pt>
    <dgm:pt modelId="{14C5D53A-F0D1-4044-939D-EBD825A6BCE2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Учителя</a:t>
          </a:r>
        </a:p>
        <a:p>
          <a:r>
            <a: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ученики</a:t>
          </a:r>
          <a:endParaRPr lang="ru-RU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BE871F3-2F93-4BD0-A5BA-2B75E64BB945}" type="parTrans" cxnId="{95B94B76-DD07-46E0-8A8C-96992DD6D473}">
      <dgm:prSet/>
      <dgm:spPr/>
      <dgm:t>
        <a:bodyPr/>
        <a:lstStyle/>
        <a:p>
          <a:endParaRPr lang="ru-RU"/>
        </a:p>
      </dgm:t>
    </dgm:pt>
    <dgm:pt modelId="{6D23FF04-0436-4EB4-9941-042F17DDCDAB}" type="sibTrans" cxnId="{95B94B76-DD07-46E0-8A8C-96992DD6D473}">
      <dgm:prSet/>
      <dgm:spPr/>
      <dgm:t>
        <a:bodyPr/>
        <a:lstStyle/>
        <a:p>
          <a:endParaRPr lang="ru-RU"/>
        </a:p>
      </dgm:t>
    </dgm:pt>
    <dgm:pt modelId="{E857C5A4-CFAD-424F-BEFE-EC4970E33FB6}" type="pres">
      <dgm:prSet presAssocID="{048BA47C-AD8D-4142-95AD-3A839FAB745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A8B4D58-C12A-46B5-A2F8-1CE3DEAAC964}" type="pres">
      <dgm:prSet presAssocID="{ED34F44F-DB73-4F7C-BA56-F70D9748E568}" presName="root" presStyleCnt="0"/>
      <dgm:spPr/>
    </dgm:pt>
    <dgm:pt modelId="{F936B88F-864E-4B8C-AD25-FA379DB1D670}" type="pres">
      <dgm:prSet presAssocID="{ED34F44F-DB73-4F7C-BA56-F70D9748E568}" presName="rootComposite" presStyleCnt="0"/>
      <dgm:spPr/>
    </dgm:pt>
    <dgm:pt modelId="{514D7CD6-8893-4C23-B5E9-7C55554B1995}" type="pres">
      <dgm:prSet presAssocID="{ED34F44F-DB73-4F7C-BA56-F70D9748E568}" presName="rootText" presStyleLbl="node1" presStyleIdx="0" presStyleCnt="2" custScaleX="112343"/>
      <dgm:spPr/>
      <dgm:t>
        <a:bodyPr/>
        <a:lstStyle/>
        <a:p>
          <a:endParaRPr lang="ru-RU"/>
        </a:p>
      </dgm:t>
    </dgm:pt>
    <dgm:pt modelId="{C3AF0B0A-912D-429D-A07E-C06FEB654E48}" type="pres">
      <dgm:prSet presAssocID="{ED34F44F-DB73-4F7C-BA56-F70D9748E568}" presName="rootConnector" presStyleLbl="node1" presStyleIdx="0" presStyleCnt="2"/>
      <dgm:spPr/>
      <dgm:t>
        <a:bodyPr/>
        <a:lstStyle/>
        <a:p>
          <a:endParaRPr lang="ru-RU"/>
        </a:p>
      </dgm:t>
    </dgm:pt>
    <dgm:pt modelId="{C6C02705-D1AD-4C06-BFE3-A35CCA2F6EF1}" type="pres">
      <dgm:prSet presAssocID="{ED34F44F-DB73-4F7C-BA56-F70D9748E568}" presName="childShape" presStyleCnt="0"/>
      <dgm:spPr/>
    </dgm:pt>
    <dgm:pt modelId="{464F60EC-04B0-40E6-8006-2591D5BC92F9}" type="pres">
      <dgm:prSet presAssocID="{CD772F3C-501C-48F3-A300-E0B838FD4A37}" presName="Name13" presStyleLbl="parChTrans1D2" presStyleIdx="0" presStyleCnt="4"/>
      <dgm:spPr/>
      <dgm:t>
        <a:bodyPr/>
        <a:lstStyle/>
        <a:p>
          <a:endParaRPr lang="ru-RU"/>
        </a:p>
      </dgm:t>
    </dgm:pt>
    <dgm:pt modelId="{2046E617-E880-45DB-93D4-6A036B5F5E77}" type="pres">
      <dgm:prSet presAssocID="{55A54DDF-5D2B-4863-9229-96D132F667C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5019AA-9A29-41A7-BA68-B390E222D49D}" type="pres">
      <dgm:prSet presAssocID="{9353FE07-1EA3-43CB-A7E4-D7057472CD43}" presName="Name13" presStyleLbl="parChTrans1D2" presStyleIdx="1" presStyleCnt="4"/>
      <dgm:spPr/>
      <dgm:t>
        <a:bodyPr/>
        <a:lstStyle/>
        <a:p>
          <a:endParaRPr lang="ru-RU"/>
        </a:p>
      </dgm:t>
    </dgm:pt>
    <dgm:pt modelId="{082EC021-8C3B-40CE-8F61-48C5FEE04694}" type="pres">
      <dgm:prSet presAssocID="{961F829A-A352-4DDE-A538-F13EBF94A8EC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94A37-518B-4857-B527-7ED8E34D3160}" type="pres">
      <dgm:prSet presAssocID="{6DB6FF38-496C-42A3-B33D-F6AE99E8434E}" presName="root" presStyleCnt="0"/>
      <dgm:spPr/>
    </dgm:pt>
    <dgm:pt modelId="{BB0B1E48-75FF-4901-B7CF-B4C8F9789423}" type="pres">
      <dgm:prSet presAssocID="{6DB6FF38-496C-42A3-B33D-F6AE99E8434E}" presName="rootComposite" presStyleCnt="0"/>
      <dgm:spPr/>
    </dgm:pt>
    <dgm:pt modelId="{49399E5B-AA3D-41BA-933F-FD1464565CDC}" type="pres">
      <dgm:prSet presAssocID="{6DB6FF38-496C-42A3-B33D-F6AE99E8434E}" presName="rootText" presStyleLbl="node1" presStyleIdx="1" presStyleCnt="2"/>
      <dgm:spPr/>
      <dgm:t>
        <a:bodyPr/>
        <a:lstStyle/>
        <a:p>
          <a:endParaRPr lang="ru-RU"/>
        </a:p>
      </dgm:t>
    </dgm:pt>
    <dgm:pt modelId="{856175B1-D3ED-4BE5-A54C-354A5C9D6BFE}" type="pres">
      <dgm:prSet presAssocID="{6DB6FF38-496C-42A3-B33D-F6AE99E8434E}" presName="rootConnector" presStyleLbl="node1" presStyleIdx="1" presStyleCnt="2"/>
      <dgm:spPr/>
      <dgm:t>
        <a:bodyPr/>
        <a:lstStyle/>
        <a:p>
          <a:endParaRPr lang="ru-RU"/>
        </a:p>
      </dgm:t>
    </dgm:pt>
    <dgm:pt modelId="{6CC3027E-D8E3-4534-B166-A114327ADE4F}" type="pres">
      <dgm:prSet presAssocID="{6DB6FF38-496C-42A3-B33D-F6AE99E8434E}" presName="childShape" presStyleCnt="0"/>
      <dgm:spPr/>
    </dgm:pt>
    <dgm:pt modelId="{642716DF-A91B-457A-A585-307A4DEE3640}" type="pres">
      <dgm:prSet presAssocID="{1F380750-1630-4AF7-B302-8279EE3B386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001715E8-9E86-4BC3-BA3A-2D812EA0C47A}" type="pres">
      <dgm:prSet presAssocID="{4649A646-E096-44C8-A1E3-DF122FDAD30D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E40A2C-4F50-4A89-B173-52DF264C3BB3}" type="pres">
      <dgm:prSet presAssocID="{9BE871F3-2F93-4BD0-A5BA-2B75E64BB945}" presName="Name13" presStyleLbl="parChTrans1D2" presStyleIdx="3" presStyleCnt="4"/>
      <dgm:spPr/>
      <dgm:t>
        <a:bodyPr/>
        <a:lstStyle/>
        <a:p>
          <a:endParaRPr lang="ru-RU"/>
        </a:p>
      </dgm:t>
    </dgm:pt>
    <dgm:pt modelId="{A9B8DAC1-DCB1-4ECF-9390-A78E0EE7358E}" type="pres">
      <dgm:prSet presAssocID="{14C5D53A-F0D1-4044-939D-EBD825A6BCE2}" presName="childText" presStyleLbl="bgAcc1" presStyleIdx="3" presStyleCnt="4" custLinFactNeighborX="156" custLinFactNeighborY="3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1F7F0C-0D6E-4549-B7D8-333F4F7DC341}" type="presOf" srcId="{048BA47C-AD8D-4142-95AD-3A839FAB7454}" destId="{E857C5A4-CFAD-424F-BEFE-EC4970E33FB6}" srcOrd="0" destOrd="0" presId="urn:microsoft.com/office/officeart/2005/8/layout/hierarchy3"/>
    <dgm:cxn modelId="{65821446-7C7E-4E5E-A0AE-50EFB346F5C1}" type="presOf" srcId="{55A54DDF-5D2B-4863-9229-96D132F667CB}" destId="{2046E617-E880-45DB-93D4-6A036B5F5E77}" srcOrd="0" destOrd="0" presId="urn:microsoft.com/office/officeart/2005/8/layout/hierarchy3"/>
    <dgm:cxn modelId="{748FB625-ACDE-4CE2-8D8E-53EAAD9D19E3}" srcId="{ED34F44F-DB73-4F7C-BA56-F70D9748E568}" destId="{961F829A-A352-4DDE-A538-F13EBF94A8EC}" srcOrd="1" destOrd="0" parTransId="{9353FE07-1EA3-43CB-A7E4-D7057472CD43}" sibTransId="{AB4E2ABE-9D55-4C11-93A8-281F82658D41}"/>
    <dgm:cxn modelId="{B03DA276-6F20-41E7-B9F0-FF38B7854588}" type="presOf" srcId="{6DB6FF38-496C-42A3-B33D-F6AE99E8434E}" destId="{856175B1-D3ED-4BE5-A54C-354A5C9D6BFE}" srcOrd="1" destOrd="0" presId="urn:microsoft.com/office/officeart/2005/8/layout/hierarchy3"/>
    <dgm:cxn modelId="{641BBF5E-24B3-4FB6-A60F-546A5EB72C36}" type="presOf" srcId="{ED34F44F-DB73-4F7C-BA56-F70D9748E568}" destId="{C3AF0B0A-912D-429D-A07E-C06FEB654E48}" srcOrd="1" destOrd="0" presId="urn:microsoft.com/office/officeart/2005/8/layout/hierarchy3"/>
    <dgm:cxn modelId="{341F3B77-2A30-4C97-B94E-4789F2A62A04}" type="presOf" srcId="{ED34F44F-DB73-4F7C-BA56-F70D9748E568}" destId="{514D7CD6-8893-4C23-B5E9-7C55554B1995}" srcOrd="0" destOrd="0" presId="urn:microsoft.com/office/officeart/2005/8/layout/hierarchy3"/>
    <dgm:cxn modelId="{6062BB74-F612-4528-8C3C-9F4BF19823EE}" type="presOf" srcId="{1F380750-1630-4AF7-B302-8279EE3B3864}" destId="{642716DF-A91B-457A-A585-307A4DEE3640}" srcOrd="0" destOrd="0" presId="urn:microsoft.com/office/officeart/2005/8/layout/hierarchy3"/>
    <dgm:cxn modelId="{C5FC56EC-1269-4CB6-A828-8DDD7B61D8FF}" type="presOf" srcId="{4649A646-E096-44C8-A1E3-DF122FDAD30D}" destId="{001715E8-9E86-4BC3-BA3A-2D812EA0C47A}" srcOrd="0" destOrd="0" presId="urn:microsoft.com/office/officeart/2005/8/layout/hierarchy3"/>
    <dgm:cxn modelId="{21E468DA-23FE-424A-92B9-5D28B0033C43}" srcId="{6DB6FF38-496C-42A3-B33D-F6AE99E8434E}" destId="{4649A646-E096-44C8-A1E3-DF122FDAD30D}" srcOrd="0" destOrd="0" parTransId="{1F380750-1630-4AF7-B302-8279EE3B3864}" sibTransId="{CE11153C-32BB-4ECF-A5B6-401D73557874}"/>
    <dgm:cxn modelId="{48962745-970B-4653-A18F-861B96E2B67F}" srcId="{ED34F44F-DB73-4F7C-BA56-F70D9748E568}" destId="{55A54DDF-5D2B-4863-9229-96D132F667CB}" srcOrd="0" destOrd="0" parTransId="{CD772F3C-501C-48F3-A300-E0B838FD4A37}" sibTransId="{023081EA-53E2-4EFE-96C7-AEF897800688}"/>
    <dgm:cxn modelId="{05628FD2-AC7A-4816-8D8D-76D2E3AA333C}" type="presOf" srcId="{6DB6FF38-496C-42A3-B33D-F6AE99E8434E}" destId="{49399E5B-AA3D-41BA-933F-FD1464565CDC}" srcOrd="0" destOrd="0" presId="urn:microsoft.com/office/officeart/2005/8/layout/hierarchy3"/>
    <dgm:cxn modelId="{44F975EC-1BBE-47B9-A1FA-DCD72FB33BD5}" type="presOf" srcId="{9BE871F3-2F93-4BD0-A5BA-2B75E64BB945}" destId="{CAE40A2C-4F50-4A89-B173-52DF264C3BB3}" srcOrd="0" destOrd="0" presId="urn:microsoft.com/office/officeart/2005/8/layout/hierarchy3"/>
    <dgm:cxn modelId="{C1F3C9B7-7B13-41FE-8D12-8ED16F3C25F2}" srcId="{048BA47C-AD8D-4142-95AD-3A839FAB7454}" destId="{ED34F44F-DB73-4F7C-BA56-F70D9748E568}" srcOrd="0" destOrd="0" parTransId="{7A24933A-9E59-4BBC-9797-40186ADBE33F}" sibTransId="{9F33BA9C-6692-4039-AEE1-88FA00885210}"/>
    <dgm:cxn modelId="{06021B24-14D0-4FEF-A897-02D529E62861}" type="presOf" srcId="{14C5D53A-F0D1-4044-939D-EBD825A6BCE2}" destId="{A9B8DAC1-DCB1-4ECF-9390-A78E0EE7358E}" srcOrd="0" destOrd="0" presId="urn:microsoft.com/office/officeart/2005/8/layout/hierarchy3"/>
    <dgm:cxn modelId="{FAD68CFC-EF15-4C17-AC03-12F438342405}" type="presOf" srcId="{CD772F3C-501C-48F3-A300-E0B838FD4A37}" destId="{464F60EC-04B0-40E6-8006-2591D5BC92F9}" srcOrd="0" destOrd="0" presId="urn:microsoft.com/office/officeart/2005/8/layout/hierarchy3"/>
    <dgm:cxn modelId="{95B94B76-DD07-46E0-8A8C-96992DD6D473}" srcId="{6DB6FF38-496C-42A3-B33D-F6AE99E8434E}" destId="{14C5D53A-F0D1-4044-939D-EBD825A6BCE2}" srcOrd="1" destOrd="0" parTransId="{9BE871F3-2F93-4BD0-A5BA-2B75E64BB945}" sibTransId="{6D23FF04-0436-4EB4-9941-042F17DDCDAB}"/>
    <dgm:cxn modelId="{942CD763-9582-4B54-8246-FCB4020E3CD7}" type="presOf" srcId="{961F829A-A352-4DDE-A538-F13EBF94A8EC}" destId="{082EC021-8C3B-40CE-8F61-48C5FEE04694}" srcOrd="0" destOrd="0" presId="urn:microsoft.com/office/officeart/2005/8/layout/hierarchy3"/>
    <dgm:cxn modelId="{916B0F70-7A80-4FFC-ABE3-8895FF71BB56}" srcId="{048BA47C-AD8D-4142-95AD-3A839FAB7454}" destId="{6DB6FF38-496C-42A3-B33D-F6AE99E8434E}" srcOrd="1" destOrd="0" parTransId="{8D334E69-574E-44E7-92AE-6345BDFCBE1B}" sibTransId="{3B6848C1-22BD-4703-BBED-FCE21C28BBCB}"/>
    <dgm:cxn modelId="{99F9F6F6-D1B7-4C30-910E-BEFAC60A9963}" type="presOf" srcId="{9353FE07-1EA3-43CB-A7E4-D7057472CD43}" destId="{425019AA-9A29-41A7-BA68-B390E222D49D}" srcOrd="0" destOrd="0" presId="urn:microsoft.com/office/officeart/2005/8/layout/hierarchy3"/>
    <dgm:cxn modelId="{94B31BC8-6D00-4AAC-963C-2ECBB6925A50}" type="presParOf" srcId="{E857C5A4-CFAD-424F-BEFE-EC4970E33FB6}" destId="{2A8B4D58-C12A-46B5-A2F8-1CE3DEAAC964}" srcOrd="0" destOrd="0" presId="urn:microsoft.com/office/officeart/2005/8/layout/hierarchy3"/>
    <dgm:cxn modelId="{BB69B43F-8CBE-446A-BF3D-097BF146D918}" type="presParOf" srcId="{2A8B4D58-C12A-46B5-A2F8-1CE3DEAAC964}" destId="{F936B88F-864E-4B8C-AD25-FA379DB1D670}" srcOrd="0" destOrd="0" presId="urn:microsoft.com/office/officeart/2005/8/layout/hierarchy3"/>
    <dgm:cxn modelId="{C60A01CB-C58E-4429-BCE6-624C5CA70AA5}" type="presParOf" srcId="{F936B88F-864E-4B8C-AD25-FA379DB1D670}" destId="{514D7CD6-8893-4C23-B5E9-7C55554B1995}" srcOrd="0" destOrd="0" presId="urn:microsoft.com/office/officeart/2005/8/layout/hierarchy3"/>
    <dgm:cxn modelId="{0838FC35-4021-4478-88AE-66F1C9C3CB6B}" type="presParOf" srcId="{F936B88F-864E-4B8C-AD25-FA379DB1D670}" destId="{C3AF0B0A-912D-429D-A07E-C06FEB654E48}" srcOrd="1" destOrd="0" presId="urn:microsoft.com/office/officeart/2005/8/layout/hierarchy3"/>
    <dgm:cxn modelId="{940A9E51-2459-4252-AF01-A0517D82306E}" type="presParOf" srcId="{2A8B4D58-C12A-46B5-A2F8-1CE3DEAAC964}" destId="{C6C02705-D1AD-4C06-BFE3-A35CCA2F6EF1}" srcOrd="1" destOrd="0" presId="urn:microsoft.com/office/officeart/2005/8/layout/hierarchy3"/>
    <dgm:cxn modelId="{6D073335-6C6B-4D12-A9D0-ED2FD81D4AB3}" type="presParOf" srcId="{C6C02705-D1AD-4C06-BFE3-A35CCA2F6EF1}" destId="{464F60EC-04B0-40E6-8006-2591D5BC92F9}" srcOrd="0" destOrd="0" presId="urn:microsoft.com/office/officeart/2005/8/layout/hierarchy3"/>
    <dgm:cxn modelId="{B6319799-DCD3-4375-B50A-238474EB46F2}" type="presParOf" srcId="{C6C02705-D1AD-4C06-BFE3-A35CCA2F6EF1}" destId="{2046E617-E880-45DB-93D4-6A036B5F5E77}" srcOrd="1" destOrd="0" presId="urn:microsoft.com/office/officeart/2005/8/layout/hierarchy3"/>
    <dgm:cxn modelId="{87178E84-9BC9-4AC3-8309-1D4798B5B4AA}" type="presParOf" srcId="{C6C02705-D1AD-4C06-BFE3-A35CCA2F6EF1}" destId="{425019AA-9A29-41A7-BA68-B390E222D49D}" srcOrd="2" destOrd="0" presId="urn:microsoft.com/office/officeart/2005/8/layout/hierarchy3"/>
    <dgm:cxn modelId="{340C745F-61AB-42A7-AED6-E895D95A9E70}" type="presParOf" srcId="{C6C02705-D1AD-4C06-BFE3-A35CCA2F6EF1}" destId="{082EC021-8C3B-40CE-8F61-48C5FEE04694}" srcOrd="3" destOrd="0" presId="urn:microsoft.com/office/officeart/2005/8/layout/hierarchy3"/>
    <dgm:cxn modelId="{15F45C7D-719D-4839-AE91-7D3FE21B63DC}" type="presParOf" srcId="{E857C5A4-CFAD-424F-BEFE-EC4970E33FB6}" destId="{BAE94A37-518B-4857-B527-7ED8E34D3160}" srcOrd="1" destOrd="0" presId="urn:microsoft.com/office/officeart/2005/8/layout/hierarchy3"/>
    <dgm:cxn modelId="{4950CFB2-F58E-4FEA-99E5-3B370E4216A2}" type="presParOf" srcId="{BAE94A37-518B-4857-B527-7ED8E34D3160}" destId="{BB0B1E48-75FF-4901-B7CF-B4C8F9789423}" srcOrd="0" destOrd="0" presId="urn:microsoft.com/office/officeart/2005/8/layout/hierarchy3"/>
    <dgm:cxn modelId="{C41E8FD8-B60B-4CDB-B0B0-5F16018B1A4B}" type="presParOf" srcId="{BB0B1E48-75FF-4901-B7CF-B4C8F9789423}" destId="{49399E5B-AA3D-41BA-933F-FD1464565CDC}" srcOrd="0" destOrd="0" presId="urn:microsoft.com/office/officeart/2005/8/layout/hierarchy3"/>
    <dgm:cxn modelId="{C921E955-F3DE-404C-B239-1FF6CE60C027}" type="presParOf" srcId="{BB0B1E48-75FF-4901-B7CF-B4C8F9789423}" destId="{856175B1-D3ED-4BE5-A54C-354A5C9D6BFE}" srcOrd="1" destOrd="0" presId="urn:microsoft.com/office/officeart/2005/8/layout/hierarchy3"/>
    <dgm:cxn modelId="{97C93879-D1E5-4917-B23A-9FFB36690902}" type="presParOf" srcId="{BAE94A37-518B-4857-B527-7ED8E34D3160}" destId="{6CC3027E-D8E3-4534-B166-A114327ADE4F}" srcOrd="1" destOrd="0" presId="urn:microsoft.com/office/officeart/2005/8/layout/hierarchy3"/>
    <dgm:cxn modelId="{35AF6E3E-8A42-43AC-90E0-ACD924D8B54D}" type="presParOf" srcId="{6CC3027E-D8E3-4534-B166-A114327ADE4F}" destId="{642716DF-A91B-457A-A585-307A4DEE3640}" srcOrd="0" destOrd="0" presId="urn:microsoft.com/office/officeart/2005/8/layout/hierarchy3"/>
    <dgm:cxn modelId="{4142D323-E398-45FB-B34B-C9C93BF285E3}" type="presParOf" srcId="{6CC3027E-D8E3-4534-B166-A114327ADE4F}" destId="{001715E8-9E86-4BC3-BA3A-2D812EA0C47A}" srcOrd="1" destOrd="0" presId="urn:microsoft.com/office/officeart/2005/8/layout/hierarchy3"/>
    <dgm:cxn modelId="{85F403AB-4C85-42DE-AB5E-C4AF13F8332C}" type="presParOf" srcId="{6CC3027E-D8E3-4534-B166-A114327ADE4F}" destId="{CAE40A2C-4F50-4A89-B173-52DF264C3BB3}" srcOrd="2" destOrd="0" presId="urn:microsoft.com/office/officeart/2005/8/layout/hierarchy3"/>
    <dgm:cxn modelId="{AE7DAC24-AED5-47A3-8C3A-51773B3B233A}" type="presParOf" srcId="{6CC3027E-D8E3-4534-B166-A114327ADE4F}" destId="{A9B8DAC1-DCB1-4ECF-9390-A78E0EE7358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BEF998-D20D-4494-A153-460EDD015B51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C4764F-28A9-423D-AAA9-E7378F32CA76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Цель- обобщить опыт работы наставников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2622F2-C9F0-4D31-A0A4-650B4D810DCE}" type="parTrans" cxnId="{2A9579C0-DB84-4FBC-B6C1-066C7A4A6CE9}">
      <dgm:prSet/>
      <dgm:spPr/>
      <dgm:t>
        <a:bodyPr/>
        <a:lstStyle/>
        <a:p>
          <a:endParaRPr lang="ru-RU"/>
        </a:p>
      </dgm:t>
    </dgm:pt>
    <dgm:pt modelId="{0D0E5D2E-EBFB-44B4-B172-2F1CD9E998F6}" type="sibTrans" cxnId="{2A9579C0-DB84-4FBC-B6C1-066C7A4A6CE9}">
      <dgm:prSet/>
      <dgm:spPr/>
      <dgm:t>
        <a:bodyPr/>
        <a:lstStyle/>
        <a:p>
          <a:endParaRPr lang="ru-RU"/>
        </a:p>
      </dgm:t>
    </dgm:pt>
    <dgm:pt modelId="{670A0B29-9FA3-454F-BC91-B9F52C92E38C}">
      <dgm:prSet phldrT="[Текст]"/>
      <dgm:spPr/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Карта лучших практик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578842F-1602-4F68-9F9B-E3D260A18F4B}" type="parTrans" cxnId="{70BC20CE-4113-46E6-8582-14939FA25951}">
      <dgm:prSet/>
      <dgm:spPr/>
      <dgm:t>
        <a:bodyPr/>
        <a:lstStyle/>
        <a:p>
          <a:endParaRPr lang="ru-RU"/>
        </a:p>
      </dgm:t>
    </dgm:pt>
    <dgm:pt modelId="{33D9B894-77C0-4563-89CF-60AF1D4D2418}" type="sibTrans" cxnId="{70BC20CE-4113-46E6-8582-14939FA25951}">
      <dgm:prSet/>
      <dgm:spPr/>
      <dgm:t>
        <a:bodyPr/>
        <a:lstStyle/>
        <a:p>
          <a:endParaRPr lang="ru-RU"/>
        </a:p>
      </dgm:t>
    </dgm:pt>
    <dgm:pt modelId="{04844B03-D2E3-4CA7-8684-8548C0976FE2}" type="pres">
      <dgm:prSet presAssocID="{65BEF998-D20D-4494-A153-460EDD015B5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C20D4E-738F-411E-BEB2-ED9EEF1394D0}" type="pres">
      <dgm:prSet presAssocID="{E9C4764F-28A9-423D-AAA9-E7378F32CA76}" presName="arrow" presStyleLbl="node1" presStyleIdx="0" presStyleCnt="2" custScaleX="40496" custRadScaleRad="130139" custRadScaleInc="24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9EA938-F7DC-4667-BB75-5CB68B9C82E5}" type="pres">
      <dgm:prSet presAssocID="{670A0B29-9FA3-454F-BC91-B9F52C92E38C}" presName="arrow" presStyleLbl="node1" presStyleIdx="1" presStyleCnt="2" custScaleX="39229" custRadScaleRad="136497" custRadScaleInc="-22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9579C0-DB84-4FBC-B6C1-066C7A4A6CE9}" srcId="{65BEF998-D20D-4494-A153-460EDD015B51}" destId="{E9C4764F-28A9-423D-AAA9-E7378F32CA76}" srcOrd="0" destOrd="0" parTransId="{3D2622F2-C9F0-4D31-A0A4-650B4D810DCE}" sibTransId="{0D0E5D2E-EBFB-44B4-B172-2F1CD9E998F6}"/>
    <dgm:cxn modelId="{80C908B6-3C56-4E9D-B659-2082EC24CDF6}" type="presOf" srcId="{E9C4764F-28A9-423D-AAA9-E7378F32CA76}" destId="{08C20D4E-738F-411E-BEB2-ED9EEF1394D0}" srcOrd="0" destOrd="0" presId="urn:microsoft.com/office/officeart/2005/8/layout/arrow5"/>
    <dgm:cxn modelId="{70BC20CE-4113-46E6-8582-14939FA25951}" srcId="{65BEF998-D20D-4494-A153-460EDD015B51}" destId="{670A0B29-9FA3-454F-BC91-B9F52C92E38C}" srcOrd="1" destOrd="0" parTransId="{7578842F-1602-4F68-9F9B-E3D260A18F4B}" sibTransId="{33D9B894-77C0-4563-89CF-60AF1D4D2418}"/>
    <dgm:cxn modelId="{F544FAA2-6D09-4104-84C6-2834F687B57D}" type="presOf" srcId="{65BEF998-D20D-4494-A153-460EDD015B51}" destId="{04844B03-D2E3-4CA7-8684-8548C0976FE2}" srcOrd="0" destOrd="0" presId="urn:microsoft.com/office/officeart/2005/8/layout/arrow5"/>
    <dgm:cxn modelId="{8678D83E-E801-409D-BFD0-BECC90F37DF1}" type="presOf" srcId="{670A0B29-9FA3-454F-BC91-B9F52C92E38C}" destId="{259EA938-F7DC-4667-BB75-5CB68B9C82E5}" srcOrd="0" destOrd="0" presId="urn:microsoft.com/office/officeart/2005/8/layout/arrow5"/>
    <dgm:cxn modelId="{39158118-F11B-4551-9687-9185416D322B}" type="presParOf" srcId="{04844B03-D2E3-4CA7-8684-8548C0976FE2}" destId="{08C20D4E-738F-411E-BEB2-ED9EEF1394D0}" srcOrd="0" destOrd="0" presId="urn:microsoft.com/office/officeart/2005/8/layout/arrow5"/>
    <dgm:cxn modelId="{D24CE6B8-0F03-4607-A609-FCC8C0E5A39A}" type="presParOf" srcId="{04844B03-D2E3-4CA7-8684-8548C0976FE2}" destId="{259EA938-F7DC-4667-BB75-5CB68B9C82E5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F74FC9-5986-4E5E-BE17-A46DD5FB34C8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BED63E9-9980-4B06-B85C-C582AAF677B9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По СДП, показ кусочков урока- например все наставники показывают УУД, рефлексивный этап, КОД</a:t>
          </a:r>
          <a:endParaRPr lang="ru-RU" b="1" dirty="0">
            <a:solidFill>
              <a:srgbClr val="FFFF00"/>
            </a:solidFill>
          </a:endParaRPr>
        </a:p>
      </dgm:t>
    </dgm:pt>
    <dgm:pt modelId="{467015F9-D982-44C1-8FCF-43CE4165B944}" type="parTrans" cxnId="{8BCD4D78-166E-4525-8FE2-52FAB6FD9659}">
      <dgm:prSet/>
      <dgm:spPr/>
      <dgm:t>
        <a:bodyPr/>
        <a:lstStyle/>
        <a:p>
          <a:endParaRPr lang="ru-RU"/>
        </a:p>
      </dgm:t>
    </dgm:pt>
    <dgm:pt modelId="{2B2212D8-EE98-46FE-BC7F-25E8E3BDC786}" type="sibTrans" cxnId="{8BCD4D78-166E-4525-8FE2-52FAB6FD9659}">
      <dgm:prSet/>
      <dgm:spPr/>
      <dgm:t>
        <a:bodyPr/>
        <a:lstStyle/>
        <a:p>
          <a:endParaRPr lang="ru-RU"/>
        </a:p>
      </dgm:t>
    </dgm:pt>
    <dgm:pt modelId="{87C0451E-39EB-420D-8956-6331B73BA2D7}">
      <dgm:prSet phldrT="[Текст]" phldr="1"/>
      <dgm:spPr/>
      <dgm:t>
        <a:bodyPr/>
        <a:lstStyle/>
        <a:p>
          <a:endParaRPr lang="ru-RU" sz="2100" dirty="0"/>
        </a:p>
      </dgm:t>
    </dgm:pt>
    <dgm:pt modelId="{18DE8E62-9F5C-4AFE-9677-E31C1A875777}" type="parTrans" cxnId="{1D9CCF07-079A-4389-AA2C-AC4CED633563}">
      <dgm:prSet/>
      <dgm:spPr/>
      <dgm:t>
        <a:bodyPr/>
        <a:lstStyle/>
        <a:p>
          <a:endParaRPr lang="ru-RU"/>
        </a:p>
      </dgm:t>
    </dgm:pt>
    <dgm:pt modelId="{77E3EF5D-6E0B-46BD-9CE0-4BC3FE95539A}" type="sibTrans" cxnId="{1D9CCF07-079A-4389-AA2C-AC4CED633563}">
      <dgm:prSet/>
      <dgm:spPr/>
      <dgm:t>
        <a:bodyPr/>
        <a:lstStyle/>
        <a:p>
          <a:endParaRPr lang="ru-RU"/>
        </a:p>
      </dgm:t>
    </dgm:pt>
    <dgm:pt modelId="{1BBEAB4E-C79F-4D07-81CF-9FDF8776201D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Мастер -классы по определенной теме, творческая мастерская «Умею сам- научу других», авторский семинар с «кухней»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F80279F-2A4A-4EA3-B921-F6EA60DA446B}" type="parTrans" cxnId="{B890B4A2-22B0-4021-8A05-4E79FDE44EB3}">
      <dgm:prSet/>
      <dgm:spPr/>
      <dgm:t>
        <a:bodyPr/>
        <a:lstStyle/>
        <a:p>
          <a:endParaRPr lang="ru-RU"/>
        </a:p>
      </dgm:t>
    </dgm:pt>
    <dgm:pt modelId="{BF8C0F47-4F2C-4EC1-88B6-8041FC4141FF}" type="sibTrans" cxnId="{B890B4A2-22B0-4021-8A05-4E79FDE44EB3}">
      <dgm:prSet/>
      <dgm:spPr/>
      <dgm:t>
        <a:bodyPr/>
        <a:lstStyle/>
        <a:p>
          <a:endParaRPr lang="ru-RU"/>
        </a:p>
      </dgm:t>
    </dgm:pt>
    <dgm:pt modelId="{1175ED3D-4A5A-41D8-9B19-F23D00E3B0F9}">
      <dgm:prSet phldrT="[Текст]" phldr="1"/>
      <dgm:spPr/>
      <dgm:t>
        <a:bodyPr/>
        <a:lstStyle/>
        <a:p>
          <a:endParaRPr lang="ru-RU" sz="1800" dirty="0"/>
        </a:p>
      </dgm:t>
    </dgm:pt>
    <dgm:pt modelId="{AF63720D-4796-428E-AB3E-871D3143F616}" type="parTrans" cxnId="{5DD3FE81-42BF-4F58-BE84-FB945FD904AF}">
      <dgm:prSet/>
      <dgm:spPr/>
      <dgm:t>
        <a:bodyPr/>
        <a:lstStyle/>
        <a:p>
          <a:endParaRPr lang="ru-RU"/>
        </a:p>
      </dgm:t>
    </dgm:pt>
    <dgm:pt modelId="{7D7BE2FD-9FAA-4DDB-AD92-49102C57FAF0}" type="sibTrans" cxnId="{5DD3FE81-42BF-4F58-BE84-FB945FD904AF}">
      <dgm:prSet/>
      <dgm:spPr/>
      <dgm:t>
        <a:bodyPr/>
        <a:lstStyle/>
        <a:p>
          <a:endParaRPr lang="ru-RU"/>
        </a:p>
      </dgm:t>
    </dgm:pt>
    <dgm:pt modelId="{1FFAEBEE-849E-4D79-A069-E83E7BF4E883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FF00"/>
              </a:solidFill>
            </a:rPr>
            <a:t>Презентация методической копилки наставников и наставляемых, презентация приемов используемых на уроках, презентация творческих дел, проектов</a:t>
          </a:r>
          <a:endParaRPr lang="ru-RU" sz="1600" b="1" dirty="0">
            <a:solidFill>
              <a:srgbClr val="FFFF00"/>
            </a:solidFill>
          </a:endParaRPr>
        </a:p>
      </dgm:t>
    </dgm:pt>
    <dgm:pt modelId="{A5106C68-585B-4761-BF57-D3655F25080A}" type="parTrans" cxnId="{45D28165-336F-432A-9F56-8677CC31321B}">
      <dgm:prSet/>
      <dgm:spPr/>
      <dgm:t>
        <a:bodyPr/>
        <a:lstStyle/>
        <a:p>
          <a:endParaRPr lang="ru-RU"/>
        </a:p>
      </dgm:t>
    </dgm:pt>
    <dgm:pt modelId="{CA8A6AFF-F406-43A0-AD12-96FE2C89275A}" type="sibTrans" cxnId="{45D28165-336F-432A-9F56-8677CC31321B}">
      <dgm:prSet/>
      <dgm:spPr/>
      <dgm:t>
        <a:bodyPr/>
        <a:lstStyle/>
        <a:p>
          <a:endParaRPr lang="ru-RU"/>
        </a:p>
      </dgm:t>
    </dgm:pt>
    <dgm:pt modelId="{CDF73780-3B74-44BA-87ED-64DF12103989}">
      <dgm:prSet phldrT="[Текст]" phldr="1"/>
      <dgm:spPr/>
      <dgm:t>
        <a:bodyPr/>
        <a:lstStyle/>
        <a:p>
          <a:endParaRPr lang="ru-RU" sz="1800" dirty="0"/>
        </a:p>
      </dgm:t>
    </dgm:pt>
    <dgm:pt modelId="{58DF4389-21AE-4B6C-85B3-63D93D2B3927}" type="parTrans" cxnId="{CA1723B3-A71B-49CE-B962-2A5B361BE86B}">
      <dgm:prSet/>
      <dgm:spPr/>
      <dgm:t>
        <a:bodyPr/>
        <a:lstStyle/>
        <a:p>
          <a:endParaRPr lang="ru-RU"/>
        </a:p>
      </dgm:t>
    </dgm:pt>
    <dgm:pt modelId="{F8E4A3AB-9BD8-4C96-A7D0-8E4527C92740}" type="sibTrans" cxnId="{CA1723B3-A71B-49CE-B962-2A5B361BE86B}">
      <dgm:prSet/>
      <dgm:spPr/>
      <dgm:t>
        <a:bodyPr/>
        <a:lstStyle/>
        <a:p>
          <a:endParaRPr lang="ru-RU"/>
        </a:p>
      </dgm:t>
    </dgm:pt>
    <dgm:pt modelId="{0FAA8E61-C01E-475A-8342-9AF011A5945B}">
      <dgm:prSet custT="1"/>
      <dgm:spPr/>
      <dgm:t>
        <a:bodyPr/>
        <a:lstStyle/>
        <a:p>
          <a:r>
            <a: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Фестиваль открытых уроков наставников и наставляемых</a:t>
          </a:r>
          <a:endParaRPr lang="ru-RU" sz="28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D8AFCA-3F17-431B-B53B-0D9CCF1FE4F8}" type="parTrans" cxnId="{0231C57E-1448-4416-ABC8-4E5B8BCE8DC5}">
      <dgm:prSet/>
      <dgm:spPr/>
      <dgm:t>
        <a:bodyPr/>
        <a:lstStyle/>
        <a:p>
          <a:endParaRPr lang="ru-RU"/>
        </a:p>
      </dgm:t>
    </dgm:pt>
    <dgm:pt modelId="{C2ADC9DB-75AD-412D-BF52-7D3ABAED6FA8}" type="sibTrans" cxnId="{0231C57E-1448-4416-ABC8-4E5B8BCE8DC5}">
      <dgm:prSet/>
      <dgm:spPr/>
      <dgm:t>
        <a:bodyPr/>
        <a:lstStyle/>
        <a:p>
          <a:endParaRPr lang="ru-RU"/>
        </a:p>
      </dgm:t>
    </dgm:pt>
    <dgm:pt modelId="{3EBBDC92-D9E8-4933-B5F7-080CA743051D}">
      <dgm:prSet custT="1"/>
      <dgm:spPr/>
      <dgm:t>
        <a:bodyPr/>
        <a:lstStyle/>
        <a:p>
          <a:r>
            <a: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Авторская мастерская наставника</a:t>
          </a:r>
          <a:endParaRPr lang="ru-RU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9336DA-DD7C-4FB7-9070-224D2FF5DF70}" type="parTrans" cxnId="{89F1094C-1A4B-43B2-8919-C57B4678F18F}">
      <dgm:prSet/>
      <dgm:spPr/>
      <dgm:t>
        <a:bodyPr/>
        <a:lstStyle/>
        <a:p>
          <a:endParaRPr lang="ru-RU"/>
        </a:p>
      </dgm:t>
    </dgm:pt>
    <dgm:pt modelId="{184C50B2-2E93-4899-8636-67202C97C0B2}" type="sibTrans" cxnId="{89F1094C-1A4B-43B2-8919-C57B4678F18F}">
      <dgm:prSet/>
      <dgm:spPr/>
      <dgm:t>
        <a:bodyPr/>
        <a:lstStyle/>
        <a:p>
          <a:endParaRPr lang="ru-RU"/>
        </a:p>
      </dgm:t>
    </dgm:pt>
    <dgm:pt modelId="{EB9209F4-4BD4-478E-BAAA-F2119115CA0F}">
      <dgm:prSet custT="1"/>
      <dgm:spPr/>
      <dgm:t>
        <a:bodyPr/>
        <a:lstStyle/>
        <a:p>
          <a:r>
            <a:rPr lang="ru-RU" sz="28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Презентация лучших кейсов наставников и наставляемых</a:t>
          </a:r>
          <a:endParaRPr lang="ru-RU" sz="2800" b="1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2A56C2-34C7-46B8-A875-2B142A849ED5}" type="parTrans" cxnId="{9D93A60D-C316-43BB-BBB3-8928DDB23EBC}">
      <dgm:prSet/>
      <dgm:spPr/>
      <dgm:t>
        <a:bodyPr/>
        <a:lstStyle/>
        <a:p>
          <a:endParaRPr lang="ru-RU"/>
        </a:p>
      </dgm:t>
    </dgm:pt>
    <dgm:pt modelId="{FA63CE23-7784-40E5-AD1C-F36DA044C959}" type="sibTrans" cxnId="{9D93A60D-C316-43BB-BBB3-8928DDB23EBC}">
      <dgm:prSet/>
      <dgm:spPr/>
      <dgm:t>
        <a:bodyPr/>
        <a:lstStyle/>
        <a:p>
          <a:endParaRPr lang="ru-RU"/>
        </a:p>
      </dgm:t>
    </dgm:pt>
    <dgm:pt modelId="{4A8D7631-397E-45D5-9BB0-F8C0D121B8CE}" type="pres">
      <dgm:prSet presAssocID="{D9F74FC9-5986-4E5E-BE17-A46DD5FB34C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E846690A-F719-4660-892C-34B2DDBA79FC}" type="pres">
      <dgm:prSet presAssocID="{0BED63E9-9980-4B06-B85C-C582AAF677B9}" presName="parenttextcomposite" presStyleCnt="0"/>
      <dgm:spPr/>
    </dgm:pt>
    <dgm:pt modelId="{3D21035D-23FA-4191-B478-73D7B1DD158B}" type="pres">
      <dgm:prSet presAssocID="{0BED63E9-9980-4B06-B85C-C582AAF677B9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F17FA3-E284-4639-B5C7-5A0526FD4415}" type="pres">
      <dgm:prSet presAssocID="{0BED63E9-9980-4B06-B85C-C582AAF677B9}" presName="composite" presStyleCnt="0"/>
      <dgm:spPr/>
    </dgm:pt>
    <dgm:pt modelId="{163125A3-50A6-440D-943A-2D78D17B084D}" type="pres">
      <dgm:prSet presAssocID="{0BED63E9-9980-4B06-B85C-C582AAF677B9}" presName="chevron1" presStyleLbl="alignNode1" presStyleIdx="0" presStyleCnt="21"/>
      <dgm:spPr/>
    </dgm:pt>
    <dgm:pt modelId="{2AE11759-553E-4689-A335-A2B8F0436A47}" type="pres">
      <dgm:prSet presAssocID="{0BED63E9-9980-4B06-B85C-C582AAF677B9}" presName="chevron2" presStyleLbl="alignNode1" presStyleIdx="1" presStyleCnt="21"/>
      <dgm:spPr/>
    </dgm:pt>
    <dgm:pt modelId="{96846B5F-3A8A-4BDA-BEEE-BFF899089E8B}" type="pres">
      <dgm:prSet presAssocID="{0BED63E9-9980-4B06-B85C-C582AAF677B9}" presName="chevron3" presStyleLbl="alignNode1" presStyleIdx="2" presStyleCnt="21"/>
      <dgm:spPr/>
    </dgm:pt>
    <dgm:pt modelId="{416BCF3E-379D-4A0C-912E-EACF45971C3B}" type="pres">
      <dgm:prSet presAssocID="{0BED63E9-9980-4B06-B85C-C582AAF677B9}" presName="chevron4" presStyleLbl="alignNode1" presStyleIdx="3" presStyleCnt="21"/>
      <dgm:spPr/>
    </dgm:pt>
    <dgm:pt modelId="{D9BF4F89-9493-44FF-A5D2-E7DAD3C06805}" type="pres">
      <dgm:prSet presAssocID="{0BED63E9-9980-4B06-B85C-C582AAF677B9}" presName="chevron5" presStyleLbl="alignNode1" presStyleIdx="4" presStyleCnt="21"/>
      <dgm:spPr/>
    </dgm:pt>
    <dgm:pt modelId="{A00582F4-DBF1-4FB0-A21A-AE9A4CAC815E}" type="pres">
      <dgm:prSet presAssocID="{0BED63E9-9980-4B06-B85C-C582AAF677B9}" presName="chevron6" presStyleLbl="alignNode1" presStyleIdx="5" presStyleCnt="21"/>
      <dgm:spPr/>
    </dgm:pt>
    <dgm:pt modelId="{21E81EF7-7DCD-4B73-B848-50142CD8EFD4}" type="pres">
      <dgm:prSet presAssocID="{0BED63E9-9980-4B06-B85C-C582AAF677B9}" presName="chevron7" presStyleLbl="alignNode1" presStyleIdx="6" presStyleCnt="21"/>
      <dgm:spPr/>
    </dgm:pt>
    <dgm:pt modelId="{3B3061B7-0396-4ECC-B1DC-235D67EC3C0A}" type="pres">
      <dgm:prSet presAssocID="{0BED63E9-9980-4B06-B85C-C582AAF677B9}" presName="childtext" presStyleLbl="solidFgAcc1" presStyleIdx="0" presStyleCnt="3" custScaleX="117197" custLinFactNeighborX="-1304" custLinFactNeighborY="127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E1F1C-112D-4F89-9460-EE7BFF26FA4B}" type="pres">
      <dgm:prSet presAssocID="{2B2212D8-EE98-46FE-BC7F-25E8E3BDC786}" presName="sibTrans" presStyleCnt="0"/>
      <dgm:spPr/>
    </dgm:pt>
    <dgm:pt modelId="{5F823248-A20A-4B1F-9561-919EFC975AA6}" type="pres">
      <dgm:prSet presAssocID="{1BBEAB4E-C79F-4D07-81CF-9FDF8776201D}" presName="parenttextcomposite" presStyleCnt="0"/>
      <dgm:spPr/>
    </dgm:pt>
    <dgm:pt modelId="{DC1E1AF0-3E98-483A-8269-FE18BD3F3F43}" type="pres">
      <dgm:prSet presAssocID="{1BBEAB4E-C79F-4D07-81CF-9FDF8776201D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4D840-CA5D-4587-A83C-A744DC24905B}" type="pres">
      <dgm:prSet presAssocID="{1BBEAB4E-C79F-4D07-81CF-9FDF8776201D}" presName="composite" presStyleCnt="0"/>
      <dgm:spPr/>
    </dgm:pt>
    <dgm:pt modelId="{6BC2C6D6-C9E9-403A-AD35-DF4E451A71FE}" type="pres">
      <dgm:prSet presAssocID="{1BBEAB4E-C79F-4D07-81CF-9FDF8776201D}" presName="chevron1" presStyleLbl="alignNode1" presStyleIdx="7" presStyleCnt="21"/>
      <dgm:spPr/>
    </dgm:pt>
    <dgm:pt modelId="{1DDC46B2-065E-4544-AE48-06BC79109450}" type="pres">
      <dgm:prSet presAssocID="{1BBEAB4E-C79F-4D07-81CF-9FDF8776201D}" presName="chevron2" presStyleLbl="alignNode1" presStyleIdx="8" presStyleCnt="21"/>
      <dgm:spPr/>
    </dgm:pt>
    <dgm:pt modelId="{97CD7A50-5F06-4DAF-805D-E35B6C23A365}" type="pres">
      <dgm:prSet presAssocID="{1BBEAB4E-C79F-4D07-81CF-9FDF8776201D}" presName="chevron3" presStyleLbl="alignNode1" presStyleIdx="9" presStyleCnt="21"/>
      <dgm:spPr/>
    </dgm:pt>
    <dgm:pt modelId="{B289BFC9-C438-43E4-9D88-E359AF948085}" type="pres">
      <dgm:prSet presAssocID="{1BBEAB4E-C79F-4D07-81CF-9FDF8776201D}" presName="chevron4" presStyleLbl="alignNode1" presStyleIdx="10" presStyleCnt="21"/>
      <dgm:spPr/>
    </dgm:pt>
    <dgm:pt modelId="{2D307CC9-8F82-4C2E-8065-9A808D2A679E}" type="pres">
      <dgm:prSet presAssocID="{1BBEAB4E-C79F-4D07-81CF-9FDF8776201D}" presName="chevron5" presStyleLbl="alignNode1" presStyleIdx="11" presStyleCnt="21"/>
      <dgm:spPr/>
    </dgm:pt>
    <dgm:pt modelId="{8661137E-1978-4F35-BDE7-E509BC1B27D0}" type="pres">
      <dgm:prSet presAssocID="{1BBEAB4E-C79F-4D07-81CF-9FDF8776201D}" presName="chevron6" presStyleLbl="alignNode1" presStyleIdx="12" presStyleCnt="21"/>
      <dgm:spPr/>
    </dgm:pt>
    <dgm:pt modelId="{9613B77B-E94E-4DA3-8994-1F7847782943}" type="pres">
      <dgm:prSet presAssocID="{1BBEAB4E-C79F-4D07-81CF-9FDF8776201D}" presName="chevron7" presStyleLbl="alignNode1" presStyleIdx="13" presStyleCnt="21"/>
      <dgm:spPr/>
    </dgm:pt>
    <dgm:pt modelId="{E1AE65A9-C3E5-4AD2-8BC9-988441D3BFCE}" type="pres">
      <dgm:prSet presAssocID="{1BBEAB4E-C79F-4D07-81CF-9FDF8776201D}" presName="childtext" presStyleLbl="solidFgAcc1" presStyleIdx="1" presStyleCnt="3" custScaleX="115978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D9744-848E-4150-BF65-9346A4B6AA45}" type="pres">
      <dgm:prSet presAssocID="{BF8C0F47-4F2C-4EC1-88B6-8041FC4141FF}" presName="sibTrans" presStyleCnt="0"/>
      <dgm:spPr/>
    </dgm:pt>
    <dgm:pt modelId="{141C840D-926B-450B-BF5C-96C1A060A44D}" type="pres">
      <dgm:prSet presAssocID="{1FFAEBEE-849E-4D79-A069-E83E7BF4E883}" presName="parenttextcomposite" presStyleCnt="0"/>
      <dgm:spPr/>
    </dgm:pt>
    <dgm:pt modelId="{735EDB37-4F30-48CC-B090-89287B49E05E}" type="pres">
      <dgm:prSet presAssocID="{1FFAEBEE-849E-4D79-A069-E83E7BF4E883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2E2066-6024-4BC8-9F41-C968B4365129}" type="pres">
      <dgm:prSet presAssocID="{1FFAEBEE-849E-4D79-A069-E83E7BF4E883}" presName="composite" presStyleCnt="0"/>
      <dgm:spPr/>
    </dgm:pt>
    <dgm:pt modelId="{90ED516F-C368-49F2-960D-924AFBAE1684}" type="pres">
      <dgm:prSet presAssocID="{1FFAEBEE-849E-4D79-A069-E83E7BF4E883}" presName="chevron1" presStyleLbl="alignNode1" presStyleIdx="14" presStyleCnt="21"/>
      <dgm:spPr/>
    </dgm:pt>
    <dgm:pt modelId="{AA07F9CD-A2CF-490D-BEAC-5A2C26A58C3C}" type="pres">
      <dgm:prSet presAssocID="{1FFAEBEE-849E-4D79-A069-E83E7BF4E883}" presName="chevron2" presStyleLbl="alignNode1" presStyleIdx="15" presStyleCnt="21"/>
      <dgm:spPr/>
    </dgm:pt>
    <dgm:pt modelId="{4B0D13CA-5AC6-4913-8E11-A4F935DED12C}" type="pres">
      <dgm:prSet presAssocID="{1FFAEBEE-849E-4D79-A069-E83E7BF4E883}" presName="chevron3" presStyleLbl="alignNode1" presStyleIdx="16" presStyleCnt="21"/>
      <dgm:spPr/>
    </dgm:pt>
    <dgm:pt modelId="{39006F23-1C51-4D88-8139-EB7CF52ECA5B}" type="pres">
      <dgm:prSet presAssocID="{1FFAEBEE-849E-4D79-A069-E83E7BF4E883}" presName="chevron4" presStyleLbl="alignNode1" presStyleIdx="17" presStyleCnt="21"/>
      <dgm:spPr/>
    </dgm:pt>
    <dgm:pt modelId="{B0BB7AC9-D486-4FE5-B50E-EB7BFBEE0485}" type="pres">
      <dgm:prSet presAssocID="{1FFAEBEE-849E-4D79-A069-E83E7BF4E883}" presName="chevron5" presStyleLbl="alignNode1" presStyleIdx="18" presStyleCnt="21"/>
      <dgm:spPr/>
    </dgm:pt>
    <dgm:pt modelId="{D5BE6310-3380-402C-AEF7-3DEC881DE538}" type="pres">
      <dgm:prSet presAssocID="{1FFAEBEE-849E-4D79-A069-E83E7BF4E883}" presName="chevron6" presStyleLbl="alignNode1" presStyleIdx="19" presStyleCnt="21"/>
      <dgm:spPr/>
    </dgm:pt>
    <dgm:pt modelId="{7042C9ED-669A-4D3B-B604-82BB260D0BF7}" type="pres">
      <dgm:prSet presAssocID="{1FFAEBEE-849E-4D79-A069-E83E7BF4E883}" presName="chevron7" presStyleLbl="alignNode1" presStyleIdx="20" presStyleCnt="21"/>
      <dgm:spPr/>
    </dgm:pt>
    <dgm:pt modelId="{D4A6BFF8-7512-4B7B-B98F-0C07C3AAB13B}" type="pres">
      <dgm:prSet presAssocID="{1FFAEBEE-849E-4D79-A069-E83E7BF4E883}" presName="childtext" presStyleLbl="solidFgAcc1" presStyleIdx="2" presStyleCnt="3" custScaleX="11482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C03083-B381-4547-A07A-3312C800BF1A}" type="presOf" srcId="{1FFAEBEE-849E-4D79-A069-E83E7BF4E883}" destId="{735EDB37-4F30-48CC-B090-89287B49E05E}" srcOrd="0" destOrd="0" presId="urn:microsoft.com/office/officeart/2008/layout/VerticalAccentList"/>
    <dgm:cxn modelId="{85F0CEF9-0585-43F2-B02F-BC6E5EED025F}" type="presOf" srcId="{0BED63E9-9980-4B06-B85C-C582AAF677B9}" destId="{3D21035D-23FA-4191-B478-73D7B1DD158B}" srcOrd="0" destOrd="0" presId="urn:microsoft.com/office/officeart/2008/layout/VerticalAccentList"/>
    <dgm:cxn modelId="{9D93A60D-C316-43BB-BBB3-8928DDB23EBC}" srcId="{1FFAEBEE-849E-4D79-A069-E83E7BF4E883}" destId="{EB9209F4-4BD4-478E-BAAA-F2119115CA0F}" srcOrd="1" destOrd="0" parTransId="{4D2A56C2-34C7-46B8-A875-2B142A849ED5}" sibTransId="{FA63CE23-7784-40E5-AD1C-F36DA044C959}"/>
    <dgm:cxn modelId="{B358E0B9-7D11-4FE1-93C6-D29C5FEB869D}" type="presOf" srcId="{0FAA8E61-C01E-475A-8342-9AF011A5945B}" destId="{3B3061B7-0396-4ECC-B1DC-235D67EC3C0A}" srcOrd="0" destOrd="1" presId="urn:microsoft.com/office/officeart/2008/layout/VerticalAccentList"/>
    <dgm:cxn modelId="{60F00385-1BF9-403D-A2FE-9B13D432DC10}" type="presOf" srcId="{D9F74FC9-5986-4E5E-BE17-A46DD5FB34C8}" destId="{4A8D7631-397E-45D5-9BB0-F8C0D121B8CE}" srcOrd="0" destOrd="0" presId="urn:microsoft.com/office/officeart/2008/layout/VerticalAccentList"/>
    <dgm:cxn modelId="{C01592A4-B59A-4077-82CC-9903E985A66D}" type="presOf" srcId="{1BBEAB4E-C79F-4D07-81CF-9FDF8776201D}" destId="{DC1E1AF0-3E98-483A-8269-FE18BD3F3F43}" srcOrd="0" destOrd="0" presId="urn:microsoft.com/office/officeart/2008/layout/VerticalAccentList"/>
    <dgm:cxn modelId="{8BCD4D78-166E-4525-8FE2-52FAB6FD9659}" srcId="{D9F74FC9-5986-4E5E-BE17-A46DD5FB34C8}" destId="{0BED63E9-9980-4B06-B85C-C582AAF677B9}" srcOrd="0" destOrd="0" parTransId="{467015F9-D982-44C1-8FCF-43CE4165B944}" sibTransId="{2B2212D8-EE98-46FE-BC7F-25E8E3BDC786}"/>
    <dgm:cxn modelId="{5DD3FE81-42BF-4F58-BE84-FB945FD904AF}" srcId="{1BBEAB4E-C79F-4D07-81CF-9FDF8776201D}" destId="{1175ED3D-4A5A-41D8-9B19-F23D00E3B0F9}" srcOrd="0" destOrd="0" parTransId="{AF63720D-4796-428E-AB3E-871D3143F616}" sibTransId="{7D7BE2FD-9FAA-4DDB-AD92-49102C57FAF0}"/>
    <dgm:cxn modelId="{89F1094C-1A4B-43B2-8919-C57B4678F18F}" srcId="{1BBEAB4E-C79F-4D07-81CF-9FDF8776201D}" destId="{3EBBDC92-D9E8-4933-B5F7-080CA743051D}" srcOrd="1" destOrd="0" parTransId="{B19336DA-DD7C-4FB7-9070-224D2FF5DF70}" sibTransId="{184C50B2-2E93-4899-8636-67202C97C0B2}"/>
    <dgm:cxn modelId="{7670A265-6219-4693-B0CC-D1D0659C6995}" type="presOf" srcId="{CDF73780-3B74-44BA-87ED-64DF12103989}" destId="{D4A6BFF8-7512-4B7B-B98F-0C07C3AAB13B}" srcOrd="0" destOrd="0" presId="urn:microsoft.com/office/officeart/2008/layout/VerticalAccentList"/>
    <dgm:cxn modelId="{B890B4A2-22B0-4021-8A05-4E79FDE44EB3}" srcId="{D9F74FC9-5986-4E5E-BE17-A46DD5FB34C8}" destId="{1BBEAB4E-C79F-4D07-81CF-9FDF8776201D}" srcOrd="1" destOrd="0" parTransId="{AF80279F-2A4A-4EA3-B921-F6EA60DA446B}" sibTransId="{BF8C0F47-4F2C-4EC1-88B6-8041FC4141FF}"/>
    <dgm:cxn modelId="{CA1723B3-A71B-49CE-B962-2A5B361BE86B}" srcId="{1FFAEBEE-849E-4D79-A069-E83E7BF4E883}" destId="{CDF73780-3B74-44BA-87ED-64DF12103989}" srcOrd="0" destOrd="0" parTransId="{58DF4389-21AE-4B6C-85B3-63D93D2B3927}" sibTransId="{F8E4A3AB-9BD8-4C96-A7D0-8E4527C92740}"/>
    <dgm:cxn modelId="{45979BDC-5A0C-409E-B4D7-4D2E472FB7C7}" type="presOf" srcId="{1175ED3D-4A5A-41D8-9B19-F23D00E3B0F9}" destId="{E1AE65A9-C3E5-4AD2-8BC9-988441D3BFCE}" srcOrd="0" destOrd="0" presId="urn:microsoft.com/office/officeart/2008/layout/VerticalAccentList"/>
    <dgm:cxn modelId="{1D9CCF07-079A-4389-AA2C-AC4CED633563}" srcId="{0BED63E9-9980-4B06-B85C-C582AAF677B9}" destId="{87C0451E-39EB-420D-8956-6331B73BA2D7}" srcOrd="0" destOrd="0" parTransId="{18DE8E62-9F5C-4AFE-9677-E31C1A875777}" sibTransId="{77E3EF5D-6E0B-46BD-9CE0-4BC3FE95539A}"/>
    <dgm:cxn modelId="{7C97EFA6-587F-4650-8AD3-3A1454F942C2}" type="presOf" srcId="{87C0451E-39EB-420D-8956-6331B73BA2D7}" destId="{3B3061B7-0396-4ECC-B1DC-235D67EC3C0A}" srcOrd="0" destOrd="0" presId="urn:microsoft.com/office/officeart/2008/layout/VerticalAccentList"/>
    <dgm:cxn modelId="{45D28165-336F-432A-9F56-8677CC31321B}" srcId="{D9F74FC9-5986-4E5E-BE17-A46DD5FB34C8}" destId="{1FFAEBEE-849E-4D79-A069-E83E7BF4E883}" srcOrd="2" destOrd="0" parTransId="{A5106C68-585B-4761-BF57-D3655F25080A}" sibTransId="{CA8A6AFF-F406-43A0-AD12-96FE2C89275A}"/>
    <dgm:cxn modelId="{0231C57E-1448-4416-ABC8-4E5B8BCE8DC5}" srcId="{0BED63E9-9980-4B06-B85C-C582AAF677B9}" destId="{0FAA8E61-C01E-475A-8342-9AF011A5945B}" srcOrd="1" destOrd="0" parTransId="{CDD8AFCA-3F17-431B-B53B-0D9CCF1FE4F8}" sibTransId="{C2ADC9DB-75AD-412D-BF52-7D3ABAED6FA8}"/>
    <dgm:cxn modelId="{0ECC1CC8-660B-4CA4-8ED3-579E6F6415F4}" type="presOf" srcId="{EB9209F4-4BD4-478E-BAAA-F2119115CA0F}" destId="{D4A6BFF8-7512-4B7B-B98F-0C07C3AAB13B}" srcOrd="0" destOrd="1" presId="urn:microsoft.com/office/officeart/2008/layout/VerticalAccentList"/>
    <dgm:cxn modelId="{FB1F119F-7A6F-423B-9272-7440F134A09B}" type="presOf" srcId="{3EBBDC92-D9E8-4933-B5F7-080CA743051D}" destId="{E1AE65A9-C3E5-4AD2-8BC9-988441D3BFCE}" srcOrd="0" destOrd="1" presId="urn:microsoft.com/office/officeart/2008/layout/VerticalAccentList"/>
    <dgm:cxn modelId="{73020C85-EC02-4095-BA71-0FF796D512E2}" type="presParOf" srcId="{4A8D7631-397E-45D5-9BB0-F8C0D121B8CE}" destId="{E846690A-F719-4660-892C-34B2DDBA79FC}" srcOrd="0" destOrd="0" presId="urn:microsoft.com/office/officeart/2008/layout/VerticalAccentList"/>
    <dgm:cxn modelId="{2246D4B0-6682-4220-94CE-166CE8FBAEFE}" type="presParOf" srcId="{E846690A-F719-4660-892C-34B2DDBA79FC}" destId="{3D21035D-23FA-4191-B478-73D7B1DD158B}" srcOrd="0" destOrd="0" presId="urn:microsoft.com/office/officeart/2008/layout/VerticalAccentList"/>
    <dgm:cxn modelId="{8E19E69C-53AA-4243-BDAB-83CE81DE5902}" type="presParOf" srcId="{4A8D7631-397E-45D5-9BB0-F8C0D121B8CE}" destId="{CDF17FA3-E284-4639-B5C7-5A0526FD4415}" srcOrd="1" destOrd="0" presId="urn:microsoft.com/office/officeart/2008/layout/VerticalAccentList"/>
    <dgm:cxn modelId="{5AD9A119-A3C7-40EA-928C-9E86FC8CEEED}" type="presParOf" srcId="{CDF17FA3-E284-4639-B5C7-5A0526FD4415}" destId="{163125A3-50A6-440D-943A-2D78D17B084D}" srcOrd="0" destOrd="0" presId="urn:microsoft.com/office/officeart/2008/layout/VerticalAccentList"/>
    <dgm:cxn modelId="{8CD600D3-14A0-4686-BCEA-FA72F9CEB773}" type="presParOf" srcId="{CDF17FA3-E284-4639-B5C7-5A0526FD4415}" destId="{2AE11759-553E-4689-A335-A2B8F0436A47}" srcOrd="1" destOrd="0" presId="urn:microsoft.com/office/officeart/2008/layout/VerticalAccentList"/>
    <dgm:cxn modelId="{35A60341-073F-49B2-821C-B811C7AE63F2}" type="presParOf" srcId="{CDF17FA3-E284-4639-B5C7-5A0526FD4415}" destId="{96846B5F-3A8A-4BDA-BEEE-BFF899089E8B}" srcOrd="2" destOrd="0" presId="urn:microsoft.com/office/officeart/2008/layout/VerticalAccentList"/>
    <dgm:cxn modelId="{C98D9C7C-DAD4-49B8-9618-CAEBCBBBD592}" type="presParOf" srcId="{CDF17FA3-E284-4639-B5C7-5A0526FD4415}" destId="{416BCF3E-379D-4A0C-912E-EACF45971C3B}" srcOrd="3" destOrd="0" presId="urn:microsoft.com/office/officeart/2008/layout/VerticalAccentList"/>
    <dgm:cxn modelId="{76E85814-ADFB-4399-963A-8CF6D2788D41}" type="presParOf" srcId="{CDF17FA3-E284-4639-B5C7-5A0526FD4415}" destId="{D9BF4F89-9493-44FF-A5D2-E7DAD3C06805}" srcOrd="4" destOrd="0" presId="urn:microsoft.com/office/officeart/2008/layout/VerticalAccentList"/>
    <dgm:cxn modelId="{143FBF8A-1BC5-4C57-A319-835CC9C8B81A}" type="presParOf" srcId="{CDF17FA3-E284-4639-B5C7-5A0526FD4415}" destId="{A00582F4-DBF1-4FB0-A21A-AE9A4CAC815E}" srcOrd="5" destOrd="0" presId="urn:microsoft.com/office/officeart/2008/layout/VerticalAccentList"/>
    <dgm:cxn modelId="{AE7FF463-047E-4475-82D7-609B6C2782C7}" type="presParOf" srcId="{CDF17FA3-E284-4639-B5C7-5A0526FD4415}" destId="{21E81EF7-7DCD-4B73-B848-50142CD8EFD4}" srcOrd="6" destOrd="0" presId="urn:microsoft.com/office/officeart/2008/layout/VerticalAccentList"/>
    <dgm:cxn modelId="{E23AA167-8BF7-4A3B-AE90-73EE787BFDF1}" type="presParOf" srcId="{CDF17FA3-E284-4639-B5C7-5A0526FD4415}" destId="{3B3061B7-0396-4ECC-B1DC-235D67EC3C0A}" srcOrd="7" destOrd="0" presId="urn:microsoft.com/office/officeart/2008/layout/VerticalAccentList"/>
    <dgm:cxn modelId="{3B8584AB-C3BA-40A9-AEB1-1A18BA73FF6E}" type="presParOf" srcId="{4A8D7631-397E-45D5-9BB0-F8C0D121B8CE}" destId="{10DE1F1C-112D-4F89-9460-EE7BFF26FA4B}" srcOrd="2" destOrd="0" presId="urn:microsoft.com/office/officeart/2008/layout/VerticalAccentList"/>
    <dgm:cxn modelId="{A2172022-32B3-4142-B666-D961AE84F4B7}" type="presParOf" srcId="{4A8D7631-397E-45D5-9BB0-F8C0D121B8CE}" destId="{5F823248-A20A-4B1F-9561-919EFC975AA6}" srcOrd="3" destOrd="0" presId="urn:microsoft.com/office/officeart/2008/layout/VerticalAccentList"/>
    <dgm:cxn modelId="{13B2B111-4A7D-42AA-BA80-8EE423DC0AF1}" type="presParOf" srcId="{5F823248-A20A-4B1F-9561-919EFC975AA6}" destId="{DC1E1AF0-3E98-483A-8269-FE18BD3F3F43}" srcOrd="0" destOrd="0" presId="urn:microsoft.com/office/officeart/2008/layout/VerticalAccentList"/>
    <dgm:cxn modelId="{173768FF-2870-41F4-B82A-D1363DE212CC}" type="presParOf" srcId="{4A8D7631-397E-45D5-9BB0-F8C0D121B8CE}" destId="{D7B4D840-CA5D-4587-A83C-A744DC24905B}" srcOrd="4" destOrd="0" presId="urn:microsoft.com/office/officeart/2008/layout/VerticalAccentList"/>
    <dgm:cxn modelId="{4AE40694-061E-4736-99BD-87ED1EAD7A4D}" type="presParOf" srcId="{D7B4D840-CA5D-4587-A83C-A744DC24905B}" destId="{6BC2C6D6-C9E9-403A-AD35-DF4E451A71FE}" srcOrd="0" destOrd="0" presId="urn:microsoft.com/office/officeart/2008/layout/VerticalAccentList"/>
    <dgm:cxn modelId="{47554D71-CAEE-4757-8AF2-38AA59027EF5}" type="presParOf" srcId="{D7B4D840-CA5D-4587-A83C-A744DC24905B}" destId="{1DDC46B2-065E-4544-AE48-06BC79109450}" srcOrd="1" destOrd="0" presId="urn:microsoft.com/office/officeart/2008/layout/VerticalAccentList"/>
    <dgm:cxn modelId="{0A716120-354D-41F9-9AA3-A810F7CD0DD3}" type="presParOf" srcId="{D7B4D840-CA5D-4587-A83C-A744DC24905B}" destId="{97CD7A50-5F06-4DAF-805D-E35B6C23A365}" srcOrd="2" destOrd="0" presId="urn:microsoft.com/office/officeart/2008/layout/VerticalAccentList"/>
    <dgm:cxn modelId="{A475C53C-B95E-478F-AB8D-E6FC5D145FE9}" type="presParOf" srcId="{D7B4D840-CA5D-4587-A83C-A744DC24905B}" destId="{B289BFC9-C438-43E4-9D88-E359AF948085}" srcOrd="3" destOrd="0" presId="urn:microsoft.com/office/officeart/2008/layout/VerticalAccentList"/>
    <dgm:cxn modelId="{7907C301-5FC5-427E-8D09-B6F5857FB114}" type="presParOf" srcId="{D7B4D840-CA5D-4587-A83C-A744DC24905B}" destId="{2D307CC9-8F82-4C2E-8065-9A808D2A679E}" srcOrd="4" destOrd="0" presId="urn:microsoft.com/office/officeart/2008/layout/VerticalAccentList"/>
    <dgm:cxn modelId="{7FD9A1C9-120D-49C1-84FF-85D57022C8BC}" type="presParOf" srcId="{D7B4D840-CA5D-4587-A83C-A744DC24905B}" destId="{8661137E-1978-4F35-BDE7-E509BC1B27D0}" srcOrd="5" destOrd="0" presId="urn:microsoft.com/office/officeart/2008/layout/VerticalAccentList"/>
    <dgm:cxn modelId="{A0DBF4CE-58C0-4121-81FA-A360FA32773C}" type="presParOf" srcId="{D7B4D840-CA5D-4587-A83C-A744DC24905B}" destId="{9613B77B-E94E-4DA3-8994-1F7847782943}" srcOrd="6" destOrd="0" presId="urn:microsoft.com/office/officeart/2008/layout/VerticalAccentList"/>
    <dgm:cxn modelId="{7729F6FA-23B5-42A8-A2B2-A7D37109A359}" type="presParOf" srcId="{D7B4D840-CA5D-4587-A83C-A744DC24905B}" destId="{E1AE65A9-C3E5-4AD2-8BC9-988441D3BFCE}" srcOrd="7" destOrd="0" presId="urn:microsoft.com/office/officeart/2008/layout/VerticalAccentList"/>
    <dgm:cxn modelId="{2FDCCA38-2BB7-4063-AA86-EA34D8BF9505}" type="presParOf" srcId="{4A8D7631-397E-45D5-9BB0-F8C0D121B8CE}" destId="{872D9744-848E-4150-BF65-9346A4B6AA45}" srcOrd="5" destOrd="0" presId="urn:microsoft.com/office/officeart/2008/layout/VerticalAccentList"/>
    <dgm:cxn modelId="{379F23C7-43BF-4DF3-816B-1C153528E966}" type="presParOf" srcId="{4A8D7631-397E-45D5-9BB0-F8C0D121B8CE}" destId="{141C840D-926B-450B-BF5C-96C1A060A44D}" srcOrd="6" destOrd="0" presId="urn:microsoft.com/office/officeart/2008/layout/VerticalAccentList"/>
    <dgm:cxn modelId="{C8DA18CC-EB69-4329-B29F-8781562546A0}" type="presParOf" srcId="{141C840D-926B-450B-BF5C-96C1A060A44D}" destId="{735EDB37-4F30-48CC-B090-89287B49E05E}" srcOrd="0" destOrd="0" presId="urn:microsoft.com/office/officeart/2008/layout/VerticalAccentList"/>
    <dgm:cxn modelId="{04DF53A9-AADA-426F-8089-BEEB47705EFA}" type="presParOf" srcId="{4A8D7631-397E-45D5-9BB0-F8C0D121B8CE}" destId="{782E2066-6024-4BC8-9F41-C968B4365129}" srcOrd="7" destOrd="0" presId="urn:microsoft.com/office/officeart/2008/layout/VerticalAccentList"/>
    <dgm:cxn modelId="{2C25D5FA-2AAC-46C7-8E6F-A33047569E67}" type="presParOf" srcId="{782E2066-6024-4BC8-9F41-C968B4365129}" destId="{90ED516F-C368-49F2-960D-924AFBAE1684}" srcOrd="0" destOrd="0" presId="urn:microsoft.com/office/officeart/2008/layout/VerticalAccentList"/>
    <dgm:cxn modelId="{A5350188-0FD0-4245-878D-903EBA0E80F8}" type="presParOf" srcId="{782E2066-6024-4BC8-9F41-C968B4365129}" destId="{AA07F9CD-A2CF-490D-BEAC-5A2C26A58C3C}" srcOrd="1" destOrd="0" presId="urn:microsoft.com/office/officeart/2008/layout/VerticalAccentList"/>
    <dgm:cxn modelId="{E58E3FFE-1F8E-49C0-8E3E-A89AE9495221}" type="presParOf" srcId="{782E2066-6024-4BC8-9F41-C968B4365129}" destId="{4B0D13CA-5AC6-4913-8E11-A4F935DED12C}" srcOrd="2" destOrd="0" presId="urn:microsoft.com/office/officeart/2008/layout/VerticalAccentList"/>
    <dgm:cxn modelId="{2A8576BA-7903-4294-92AF-C8ED346428A1}" type="presParOf" srcId="{782E2066-6024-4BC8-9F41-C968B4365129}" destId="{39006F23-1C51-4D88-8139-EB7CF52ECA5B}" srcOrd="3" destOrd="0" presId="urn:microsoft.com/office/officeart/2008/layout/VerticalAccentList"/>
    <dgm:cxn modelId="{A4389B60-62BB-42E6-851E-2E021BD90C88}" type="presParOf" srcId="{782E2066-6024-4BC8-9F41-C968B4365129}" destId="{B0BB7AC9-D486-4FE5-B50E-EB7BFBEE0485}" srcOrd="4" destOrd="0" presId="urn:microsoft.com/office/officeart/2008/layout/VerticalAccentList"/>
    <dgm:cxn modelId="{6BA070CA-77B2-4B7B-A4D5-168430FEFA53}" type="presParOf" srcId="{782E2066-6024-4BC8-9F41-C968B4365129}" destId="{D5BE6310-3380-402C-AEF7-3DEC881DE538}" srcOrd="5" destOrd="0" presId="urn:microsoft.com/office/officeart/2008/layout/VerticalAccentList"/>
    <dgm:cxn modelId="{8C57BBE9-579D-454F-9CB8-9C9C7EE0FBC9}" type="presParOf" srcId="{782E2066-6024-4BC8-9F41-C968B4365129}" destId="{7042C9ED-669A-4D3B-B604-82BB260D0BF7}" srcOrd="6" destOrd="0" presId="urn:microsoft.com/office/officeart/2008/layout/VerticalAccentList"/>
    <dgm:cxn modelId="{C89A19B3-828D-43E2-83FA-FC26F0DB2F05}" type="presParOf" srcId="{782E2066-6024-4BC8-9F41-C968B4365129}" destId="{D4A6BFF8-7512-4B7B-B98F-0C07C3AAB13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2D1757-657F-467D-AFDA-E50E476D32B5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99C8A76-EDEC-42E8-BCD3-4E4C9DBA965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Дискуссии</a:t>
          </a:r>
          <a:endParaRPr lang="ru-RU" sz="2000" b="1" dirty="0">
            <a:solidFill>
              <a:srgbClr val="FFFF00"/>
            </a:solidFill>
          </a:endParaRPr>
        </a:p>
      </dgm:t>
    </dgm:pt>
    <dgm:pt modelId="{26BB5B6D-DAD5-4643-9E31-5C72FE862439}" type="parTrans" cxnId="{66FC83A0-D74F-44D7-9C6D-51D99CB954FF}">
      <dgm:prSet/>
      <dgm:spPr/>
      <dgm:t>
        <a:bodyPr/>
        <a:lstStyle/>
        <a:p>
          <a:endParaRPr lang="ru-RU"/>
        </a:p>
      </dgm:t>
    </dgm:pt>
    <dgm:pt modelId="{0E1F1DA5-6B60-4DD3-A93A-978B87FBA847}" type="sibTrans" cxnId="{66FC83A0-D74F-44D7-9C6D-51D99CB954FF}">
      <dgm:prSet/>
      <dgm:spPr/>
      <dgm:t>
        <a:bodyPr/>
        <a:lstStyle/>
        <a:p>
          <a:endParaRPr lang="ru-RU"/>
        </a:p>
      </dgm:t>
    </dgm:pt>
    <dgm:pt modelId="{EABD9019-16C2-45E1-BA9C-EBE01A3BB61F}">
      <dgm:prSet phldrT="[Текст]"/>
      <dgm:spPr/>
      <dgm:t>
        <a:bodyPr/>
        <a:lstStyle/>
        <a:p>
          <a:r>
            <a:rPr lang="ru-RU" b="1" dirty="0" smtClean="0">
              <a:solidFill>
                <a:srgbClr val="0000CC"/>
              </a:solidFill>
            </a:rPr>
            <a:t>Моделирование ситуаций</a:t>
          </a:r>
          <a:endParaRPr lang="ru-RU" b="1" dirty="0">
            <a:solidFill>
              <a:srgbClr val="0000CC"/>
            </a:solidFill>
          </a:endParaRPr>
        </a:p>
      </dgm:t>
    </dgm:pt>
    <dgm:pt modelId="{0C64966C-27B4-4869-ADC4-B1F75C7AA945}" type="parTrans" cxnId="{DCA010AD-7288-4437-A406-4824104AFCED}">
      <dgm:prSet/>
      <dgm:spPr/>
      <dgm:t>
        <a:bodyPr/>
        <a:lstStyle/>
        <a:p>
          <a:endParaRPr lang="ru-RU"/>
        </a:p>
      </dgm:t>
    </dgm:pt>
    <dgm:pt modelId="{B4E04C78-CA12-4933-B367-9CF53EDD3C18}" type="sibTrans" cxnId="{DCA010AD-7288-4437-A406-4824104AFCED}">
      <dgm:prSet/>
      <dgm:spPr/>
      <dgm:t>
        <a:bodyPr/>
        <a:lstStyle/>
        <a:p>
          <a:endParaRPr lang="ru-RU"/>
        </a:p>
      </dgm:t>
    </dgm:pt>
    <dgm:pt modelId="{20B50E62-BA98-472B-A318-17E9E50F9BF3}">
      <dgm:prSet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Ролевая игра «Я в роли наставника»( наставляемых</a:t>
          </a:r>
          <a:r>
            <a:rPr lang="ru-RU" sz="2000" b="1" dirty="0" smtClean="0">
              <a:solidFill>
                <a:srgbClr val="FFFF00"/>
              </a:solidFill>
            </a:rPr>
            <a:t>)</a:t>
          </a:r>
          <a:endParaRPr lang="ru-RU" sz="2000" b="1" dirty="0">
            <a:solidFill>
              <a:srgbClr val="FFFF00"/>
            </a:solidFill>
          </a:endParaRPr>
        </a:p>
      </dgm:t>
    </dgm:pt>
    <dgm:pt modelId="{F4DC5CD7-B0BE-41C6-9D6E-48A965C891FE}" type="parTrans" cxnId="{2079B6D1-F1AF-4796-8FF9-8594A9F0FDF3}">
      <dgm:prSet/>
      <dgm:spPr/>
      <dgm:t>
        <a:bodyPr/>
        <a:lstStyle/>
        <a:p>
          <a:endParaRPr lang="ru-RU"/>
        </a:p>
      </dgm:t>
    </dgm:pt>
    <dgm:pt modelId="{98CE6749-8C0D-4F58-A5C0-C91415864EBB}" type="sibTrans" cxnId="{2079B6D1-F1AF-4796-8FF9-8594A9F0FDF3}">
      <dgm:prSet/>
      <dgm:spPr/>
      <dgm:t>
        <a:bodyPr/>
        <a:lstStyle/>
        <a:p>
          <a:endParaRPr lang="ru-RU"/>
        </a:p>
      </dgm:t>
    </dgm:pt>
    <dgm:pt modelId="{E3069A6C-C51A-4F56-BD76-7EF581B49CE9}">
      <dgm:prSet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Видеотрансляции через школьное радио или Т</a:t>
          </a:r>
          <a:r>
            <a:rPr lang="en-US" sz="1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</a:t>
          </a:r>
          <a:r>
            <a:rPr lang="ru-RU" sz="1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 интервью, блиц-опросы, и это все о нем, творческая мастерства в записи</a:t>
          </a:r>
          <a:r>
            <a:rPr lang="ru-RU" sz="1500" dirty="0" smtClean="0"/>
            <a:t>..,)</a:t>
          </a:r>
          <a:endParaRPr lang="ru-RU" sz="1500" dirty="0"/>
        </a:p>
      </dgm:t>
    </dgm:pt>
    <dgm:pt modelId="{EECD52E2-25FA-4DFE-919C-E1B630C51BFA}" type="parTrans" cxnId="{926CB9B1-F46D-4659-AF27-3C63DC037AE5}">
      <dgm:prSet/>
      <dgm:spPr/>
      <dgm:t>
        <a:bodyPr/>
        <a:lstStyle/>
        <a:p>
          <a:endParaRPr lang="ru-RU"/>
        </a:p>
      </dgm:t>
    </dgm:pt>
    <dgm:pt modelId="{6285009D-4B70-4921-A402-078AEE1F5884}" type="sibTrans" cxnId="{926CB9B1-F46D-4659-AF27-3C63DC037AE5}">
      <dgm:prSet/>
      <dgm:spPr/>
      <dgm:t>
        <a:bodyPr/>
        <a:lstStyle/>
        <a:p>
          <a:endParaRPr lang="ru-RU"/>
        </a:p>
      </dgm:t>
    </dgm:pt>
    <dgm:pt modelId="{7F898798-5CB7-461B-8FC7-428CA38E5B13}">
      <dgm:prSet/>
      <dgm:spPr/>
      <dgm:t>
        <a:bodyPr/>
        <a:lstStyle/>
        <a:p>
          <a:r>
            <a:rPr lang="ru-RU" b="1" i="1" dirty="0" smtClean="0">
              <a:solidFill>
                <a:srgbClr val="FF0000"/>
              </a:solidFill>
            </a:rPr>
            <a:t>Методический фестиваль, панорама методических идей</a:t>
          </a:r>
          <a:endParaRPr lang="ru-RU" dirty="0">
            <a:solidFill>
              <a:srgbClr val="FF0000"/>
            </a:solidFill>
          </a:endParaRPr>
        </a:p>
      </dgm:t>
    </dgm:pt>
    <dgm:pt modelId="{D627BE89-4D2B-4F20-83E9-037786E3AB61}" type="parTrans" cxnId="{340DBB42-6748-43F0-AE6E-DE3FBF1435B7}">
      <dgm:prSet/>
      <dgm:spPr/>
      <dgm:t>
        <a:bodyPr/>
        <a:lstStyle/>
        <a:p>
          <a:endParaRPr lang="ru-RU"/>
        </a:p>
      </dgm:t>
    </dgm:pt>
    <dgm:pt modelId="{17C8159F-E816-4B83-99A7-E059FF091599}" type="sibTrans" cxnId="{340DBB42-6748-43F0-AE6E-DE3FBF1435B7}">
      <dgm:prSet/>
      <dgm:spPr/>
      <dgm:t>
        <a:bodyPr/>
        <a:lstStyle/>
        <a:p>
          <a:endParaRPr lang="ru-RU"/>
        </a:p>
      </dgm:t>
    </dgm:pt>
    <dgm:pt modelId="{6CB7A4BC-6EB5-4CD7-9068-AEA09132C239}">
      <dgm:prSet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Чествование лучших наставников</a:t>
          </a:r>
          <a:endParaRPr lang="ru-RU" sz="2000" b="1" dirty="0">
            <a:solidFill>
              <a:srgbClr val="FFFF00"/>
            </a:solidFill>
          </a:endParaRPr>
        </a:p>
      </dgm:t>
    </dgm:pt>
    <dgm:pt modelId="{28132074-EB68-4AAE-A62E-7AF343ACE0D7}" type="parTrans" cxnId="{60639CBA-8035-4CBB-9271-8FF753769234}">
      <dgm:prSet/>
      <dgm:spPr/>
      <dgm:t>
        <a:bodyPr/>
        <a:lstStyle/>
        <a:p>
          <a:endParaRPr lang="ru-RU"/>
        </a:p>
      </dgm:t>
    </dgm:pt>
    <dgm:pt modelId="{17882D1B-6ABE-493B-AF20-1F06752A506A}" type="sibTrans" cxnId="{60639CBA-8035-4CBB-9271-8FF753769234}">
      <dgm:prSet/>
      <dgm:spPr/>
      <dgm:t>
        <a:bodyPr/>
        <a:lstStyle/>
        <a:p>
          <a:endParaRPr lang="ru-RU"/>
        </a:p>
      </dgm:t>
    </dgm:pt>
    <dgm:pt modelId="{E0E89ED8-3633-4E5A-A6CA-3B54983D1AE8}">
      <dgm:prSet custT="1"/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Круглый стол «Наставничество-ресурс интенсивного развития личности»</a:t>
          </a:r>
          <a:endParaRPr lang="ru-RU" sz="2000" b="1" dirty="0">
            <a:solidFill>
              <a:srgbClr val="FF0000"/>
            </a:solidFill>
          </a:endParaRPr>
        </a:p>
      </dgm:t>
    </dgm:pt>
    <dgm:pt modelId="{EC4ECDE8-13EE-49B3-AE2F-2A6B5ADACBA7}" type="parTrans" cxnId="{4ECE3197-DA0C-43AB-95FA-8172C4CCEDF1}">
      <dgm:prSet/>
      <dgm:spPr/>
      <dgm:t>
        <a:bodyPr/>
        <a:lstStyle/>
        <a:p>
          <a:endParaRPr lang="ru-RU"/>
        </a:p>
      </dgm:t>
    </dgm:pt>
    <dgm:pt modelId="{E522694B-E053-42BF-BD27-EA0993038D4F}" type="sibTrans" cxnId="{4ECE3197-DA0C-43AB-95FA-8172C4CCEDF1}">
      <dgm:prSet/>
      <dgm:spPr/>
      <dgm:t>
        <a:bodyPr/>
        <a:lstStyle/>
        <a:p>
          <a:endParaRPr lang="ru-RU"/>
        </a:p>
      </dgm:t>
    </dgm:pt>
    <dgm:pt modelId="{79CBEB9A-FA32-4C8B-BAA0-DF2DDA957D01}">
      <dgm:prSet/>
      <dgm:spPr/>
      <dgm:t>
        <a:bodyPr/>
        <a:lstStyle/>
        <a:p>
          <a:endParaRPr lang="ru-RU"/>
        </a:p>
      </dgm:t>
    </dgm:pt>
    <dgm:pt modelId="{16A1185E-0BE7-45EB-814A-BEF6B9D40806}" type="parTrans" cxnId="{45E84E88-803D-4603-B4C5-B72551B46937}">
      <dgm:prSet/>
      <dgm:spPr/>
      <dgm:t>
        <a:bodyPr/>
        <a:lstStyle/>
        <a:p>
          <a:endParaRPr lang="ru-RU"/>
        </a:p>
      </dgm:t>
    </dgm:pt>
    <dgm:pt modelId="{9DE2600E-9062-45AA-A958-82C8A66FAFDA}" type="sibTrans" cxnId="{45E84E88-803D-4603-B4C5-B72551B46937}">
      <dgm:prSet/>
      <dgm:spPr/>
      <dgm:t>
        <a:bodyPr/>
        <a:lstStyle/>
        <a:p>
          <a:endParaRPr lang="ru-RU"/>
        </a:p>
      </dgm:t>
    </dgm:pt>
    <dgm:pt modelId="{0292EEE6-C9EA-4950-9EA9-16CBC6CCD5A9}">
      <dgm:prSet/>
      <dgm:spPr/>
      <dgm:t>
        <a:bodyPr/>
        <a:lstStyle/>
        <a:p>
          <a:endParaRPr lang="ru-RU"/>
        </a:p>
      </dgm:t>
    </dgm:pt>
    <dgm:pt modelId="{283DBCC3-2E40-476C-BE1C-2EFE3F990384}" type="parTrans" cxnId="{AE8AD8B5-C55E-474C-BF92-A4BBF6AA9AC3}">
      <dgm:prSet/>
      <dgm:spPr/>
      <dgm:t>
        <a:bodyPr/>
        <a:lstStyle/>
        <a:p>
          <a:endParaRPr lang="ru-RU"/>
        </a:p>
      </dgm:t>
    </dgm:pt>
    <dgm:pt modelId="{393C2BDD-5C10-479B-A7F0-39A72C757C81}" type="sibTrans" cxnId="{AE8AD8B5-C55E-474C-BF92-A4BBF6AA9AC3}">
      <dgm:prSet/>
      <dgm:spPr/>
      <dgm:t>
        <a:bodyPr/>
        <a:lstStyle/>
        <a:p>
          <a:endParaRPr lang="ru-RU"/>
        </a:p>
      </dgm:t>
    </dgm:pt>
    <dgm:pt modelId="{1089D5A0-C801-4F6A-B286-B5B84B768439}" type="pres">
      <dgm:prSet presAssocID="{602D1757-657F-467D-AFDA-E50E476D32B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8677FDB-1548-46B0-A8BB-3BF3D6956590}" type="pres">
      <dgm:prSet presAssocID="{602D1757-657F-467D-AFDA-E50E476D32B5}" presName="Name1" presStyleCnt="0"/>
      <dgm:spPr/>
    </dgm:pt>
    <dgm:pt modelId="{73D4F29D-8D0D-46C3-ACF0-E36380B92880}" type="pres">
      <dgm:prSet presAssocID="{602D1757-657F-467D-AFDA-E50E476D32B5}" presName="cycle" presStyleCnt="0"/>
      <dgm:spPr/>
    </dgm:pt>
    <dgm:pt modelId="{4008FA27-1050-407D-8104-C30A7F723F63}" type="pres">
      <dgm:prSet presAssocID="{602D1757-657F-467D-AFDA-E50E476D32B5}" presName="srcNode" presStyleLbl="node1" presStyleIdx="0" presStyleCnt="7"/>
      <dgm:spPr/>
    </dgm:pt>
    <dgm:pt modelId="{7AA0FAF6-03E8-416B-962D-023F8774A6A0}" type="pres">
      <dgm:prSet presAssocID="{602D1757-657F-467D-AFDA-E50E476D32B5}" presName="conn" presStyleLbl="parChTrans1D2" presStyleIdx="0" presStyleCnt="1"/>
      <dgm:spPr/>
      <dgm:t>
        <a:bodyPr/>
        <a:lstStyle/>
        <a:p>
          <a:endParaRPr lang="ru-RU"/>
        </a:p>
      </dgm:t>
    </dgm:pt>
    <dgm:pt modelId="{01A6FEC0-B007-4272-9A38-C0053974D13F}" type="pres">
      <dgm:prSet presAssocID="{602D1757-657F-467D-AFDA-E50E476D32B5}" presName="extraNode" presStyleLbl="node1" presStyleIdx="0" presStyleCnt="7"/>
      <dgm:spPr/>
    </dgm:pt>
    <dgm:pt modelId="{D8A5190C-CB50-4058-B669-B8126CAA2FE5}" type="pres">
      <dgm:prSet presAssocID="{602D1757-657F-467D-AFDA-E50E476D32B5}" presName="dstNode" presStyleLbl="node1" presStyleIdx="0" presStyleCnt="7"/>
      <dgm:spPr/>
    </dgm:pt>
    <dgm:pt modelId="{A8CF5351-6A5F-4A79-B41B-58D32187C08D}" type="pres">
      <dgm:prSet presAssocID="{899C8A76-EDEC-42E8-BCD3-4E4C9DBA9652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350DA-F063-4AC6-A3C9-C27C7CE2391F}" type="pres">
      <dgm:prSet presAssocID="{899C8A76-EDEC-42E8-BCD3-4E4C9DBA9652}" presName="accent_1" presStyleCnt="0"/>
      <dgm:spPr/>
    </dgm:pt>
    <dgm:pt modelId="{A35319EC-663D-4829-B803-238F5DFF73DD}" type="pres">
      <dgm:prSet presAssocID="{899C8A76-EDEC-42E8-BCD3-4E4C9DBA9652}" presName="accentRepeatNode" presStyleLbl="solidFgAcc1" presStyleIdx="0" presStyleCnt="7"/>
      <dgm:spPr/>
    </dgm:pt>
    <dgm:pt modelId="{3190EAC9-43A2-4293-AF0D-E4F34E461435}" type="pres">
      <dgm:prSet presAssocID="{6CB7A4BC-6EB5-4CD7-9068-AEA09132C239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36267-9295-4F91-9232-3178B70EC4CF}" type="pres">
      <dgm:prSet presAssocID="{6CB7A4BC-6EB5-4CD7-9068-AEA09132C239}" presName="accent_2" presStyleCnt="0"/>
      <dgm:spPr/>
    </dgm:pt>
    <dgm:pt modelId="{CAE68021-C969-482A-A77D-8817D776440B}" type="pres">
      <dgm:prSet presAssocID="{6CB7A4BC-6EB5-4CD7-9068-AEA09132C239}" presName="accentRepeatNode" presStyleLbl="solidFgAcc1" presStyleIdx="1" presStyleCnt="7"/>
      <dgm:spPr/>
    </dgm:pt>
    <dgm:pt modelId="{E2B22AB8-8114-4340-88F0-06A9D12EF564}" type="pres">
      <dgm:prSet presAssocID="{E3069A6C-C51A-4F56-BD76-7EF581B49CE9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223257-4676-432D-8314-DE5B0BD67973}" type="pres">
      <dgm:prSet presAssocID="{E3069A6C-C51A-4F56-BD76-7EF581B49CE9}" presName="accent_3" presStyleCnt="0"/>
      <dgm:spPr/>
    </dgm:pt>
    <dgm:pt modelId="{E4535772-5036-41EB-AEF9-AC937ACABAE5}" type="pres">
      <dgm:prSet presAssocID="{E3069A6C-C51A-4F56-BD76-7EF581B49CE9}" presName="accentRepeatNode" presStyleLbl="solidFgAcc1" presStyleIdx="2" presStyleCnt="7"/>
      <dgm:spPr/>
    </dgm:pt>
    <dgm:pt modelId="{7FBEBA9C-3A18-4FDF-B6A8-0F775C3F5D4E}" type="pres">
      <dgm:prSet presAssocID="{20B50E62-BA98-472B-A318-17E9E50F9BF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BD03A-580F-4A0C-85D1-FB8EEA250B24}" type="pres">
      <dgm:prSet presAssocID="{20B50E62-BA98-472B-A318-17E9E50F9BF3}" presName="accent_4" presStyleCnt="0"/>
      <dgm:spPr/>
    </dgm:pt>
    <dgm:pt modelId="{E6292DC6-3E9D-45C2-8CEB-D50C4B729E51}" type="pres">
      <dgm:prSet presAssocID="{20B50E62-BA98-472B-A318-17E9E50F9BF3}" presName="accentRepeatNode" presStyleLbl="solidFgAcc1" presStyleIdx="3" presStyleCnt="7"/>
      <dgm:spPr/>
    </dgm:pt>
    <dgm:pt modelId="{7EBEE834-4C35-48C8-8D0E-FE51D1CAE73B}" type="pres">
      <dgm:prSet presAssocID="{E0E89ED8-3633-4E5A-A6CA-3B54983D1AE8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9A6F8-F3E8-4C15-862E-06C06C2A67B7}" type="pres">
      <dgm:prSet presAssocID="{E0E89ED8-3633-4E5A-A6CA-3B54983D1AE8}" presName="accent_5" presStyleCnt="0"/>
      <dgm:spPr/>
    </dgm:pt>
    <dgm:pt modelId="{919203EA-940F-4236-9739-B22FC07BC4AC}" type="pres">
      <dgm:prSet presAssocID="{E0E89ED8-3633-4E5A-A6CA-3B54983D1AE8}" presName="accentRepeatNode" presStyleLbl="solidFgAcc1" presStyleIdx="4" presStyleCnt="7"/>
      <dgm:spPr/>
    </dgm:pt>
    <dgm:pt modelId="{49D5477D-064A-4F7A-9DC9-568D59A494A1}" type="pres">
      <dgm:prSet presAssocID="{7F898798-5CB7-461B-8FC7-428CA38E5B13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4649B-884B-4B2A-BD77-38EB94792D36}" type="pres">
      <dgm:prSet presAssocID="{7F898798-5CB7-461B-8FC7-428CA38E5B13}" presName="accent_6" presStyleCnt="0"/>
      <dgm:spPr/>
    </dgm:pt>
    <dgm:pt modelId="{AAF97AF1-9F47-4DA7-8191-A2E0034C9889}" type="pres">
      <dgm:prSet presAssocID="{7F898798-5CB7-461B-8FC7-428CA38E5B13}" presName="accentRepeatNode" presStyleLbl="solidFgAcc1" presStyleIdx="5" presStyleCnt="7"/>
      <dgm:spPr/>
    </dgm:pt>
    <dgm:pt modelId="{DDED3304-8D82-4C6A-9B66-85C0C42A286D}" type="pres">
      <dgm:prSet presAssocID="{EABD9019-16C2-45E1-BA9C-EBE01A3BB61F}" presName="text_7" presStyleLbl="node1" presStyleIdx="6" presStyleCnt="7" custLinFactNeighborX="-284" custLinFactNeighborY="19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8B9883-B415-499F-BEEC-E275B9D9A513}" type="pres">
      <dgm:prSet presAssocID="{EABD9019-16C2-45E1-BA9C-EBE01A3BB61F}" presName="accent_7" presStyleCnt="0"/>
      <dgm:spPr/>
    </dgm:pt>
    <dgm:pt modelId="{7BFB562E-8081-408C-B6DA-FCD5BCE6E84F}" type="pres">
      <dgm:prSet presAssocID="{EABD9019-16C2-45E1-BA9C-EBE01A3BB61F}" presName="accentRepeatNode" presStyleLbl="solidFgAcc1" presStyleIdx="6" presStyleCnt="7"/>
      <dgm:spPr/>
    </dgm:pt>
  </dgm:ptLst>
  <dgm:cxnLst>
    <dgm:cxn modelId="{88A406A6-A4BA-4B2C-9D1F-F2F6B472792C}" type="presOf" srcId="{20B50E62-BA98-472B-A318-17E9E50F9BF3}" destId="{7FBEBA9C-3A18-4FDF-B6A8-0F775C3F5D4E}" srcOrd="0" destOrd="0" presId="urn:microsoft.com/office/officeart/2008/layout/VerticalCurvedList"/>
    <dgm:cxn modelId="{A7916489-3307-4FAF-8976-703174F932DA}" type="presOf" srcId="{602D1757-657F-467D-AFDA-E50E476D32B5}" destId="{1089D5A0-C801-4F6A-B286-B5B84B768439}" srcOrd="0" destOrd="0" presId="urn:microsoft.com/office/officeart/2008/layout/VerticalCurvedList"/>
    <dgm:cxn modelId="{ED4916D8-7D92-4B13-A45F-A91A6F96BCA4}" type="presOf" srcId="{6CB7A4BC-6EB5-4CD7-9068-AEA09132C239}" destId="{3190EAC9-43A2-4293-AF0D-E4F34E461435}" srcOrd="0" destOrd="0" presId="urn:microsoft.com/office/officeart/2008/layout/VerticalCurvedList"/>
    <dgm:cxn modelId="{FB4F1E25-E088-404A-A643-E51E7C375B1F}" type="presOf" srcId="{EABD9019-16C2-45E1-BA9C-EBE01A3BB61F}" destId="{DDED3304-8D82-4C6A-9B66-85C0C42A286D}" srcOrd="0" destOrd="0" presId="urn:microsoft.com/office/officeart/2008/layout/VerticalCurvedList"/>
    <dgm:cxn modelId="{A4CED13C-FDAA-4F2E-8B35-59B04C996F10}" type="presOf" srcId="{7F898798-5CB7-461B-8FC7-428CA38E5B13}" destId="{49D5477D-064A-4F7A-9DC9-568D59A494A1}" srcOrd="0" destOrd="0" presId="urn:microsoft.com/office/officeart/2008/layout/VerticalCurvedList"/>
    <dgm:cxn modelId="{340DBB42-6748-43F0-AE6E-DE3FBF1435B7}" srcId="{602D1757-657F-467D-AFDA-E50E476D32B5}" destId="{7F898798-5CB7-461B-8FC7-428CA38E5B13}" srcOrd="5" destOrd="0" parTransId="{D627BE89-4D2B-4F20-83E9-037786E3AB61}" sibTransId="{17C8159F-E816-4B83-99A7-E059FF091599}"/>
    <dgm:cxn modelId="{4ECE3197-DA0C-43AB-95FA-8172C4CCEDF1}" srcId="{602D1757-657F-467D-AFDA-E50E476D32B5}" destId="{E0E89ED8-3633-4E5A-A6CA-3B54983D1AE8}" srcOrd="4" destOrd="0" parTransId="{EC4ECDE8-13EE-49B3-AE2F-2A6B5ADACBA7}" sibTransId="{E522694B-E053-42BF-BD27-EA0993038D4F}"/>
    <dgm:cxn modelId="{89638BD6-7BD7-4823-868C-8B1F1FB4B4EB}" type="presOf" srcId="{899C8A76-EDEC-42E8-BCD3-4E4C9DBA9652}" destId="{A8CF5351-6A5F-4A79-B41B-58D32187C08D}" srcOrd="0" destOrd="0" presId="urn:microsoft.com/office/officeart/2008/layout/VerticalCurvedList"/>
    <dgm:cxn modelId="{45E84E88-803D-4603-B4C5-B72551B46937}" srcId="{602D1757-657F-467D-AFDA-E50E476D32B5}" destId="{79CBEB9A-FA32-4C8B-BAA0-DF2DDA957D01}" srcOrd="8" destOrd="0" parTransId="{16A1185E-0BE7-45EB-814A-BEF6B9D40806}" sibTransId="{9DE2600E-9062-45AA-A958-82C8A66FAFDA}"/>
    <dgm:cxn modelId="{AE8AD8B5-C55E-474C-BF92-A4BBF6AA9AC3}" srcId="{602D1757-657F-467D-AFDA-E50E476D32B5}" destId="{0292EEE6-C9EA-4950-9EA9-16CBC6CCD5A9}" srcOrd="7" destOrd="0" parTransId="{283DBCC3-2E40-476C-BE1C-2EFE3F990384}" sibTransId="{393C2BDD-5C10-479B-A7F0-39A72C757C81}"/>
    <dgm:cxn modelId="{926CB9B1-F46D-4659-AF27-3C63DC037AE5}" srcId="{602D1757-657F-467D-AFDA-E50E476D32B5}" destId="{E3069A6C-C51A-4F56-BD76-7EF581B49CE9}" srcOrd="2" destOrd="0" parTransId="{EECD52E2-25FA-4DFE-919C-E1B630C51BFA}" sibTransId="{6285009D-4B70-4921-A402-078AEE1F5884}"/>
    <dgm:cxn modelId="{2079B6D1-F1AF-4796-8FF9-8594A9F0FDF3}" srcId="{602D1757-657F-467D-AFDA-E50E476D32B5}" destId="{20B50E62-BA98-472B-A318-17E9E50F9BF3}" srcOrd="3" destOrd="0" parTransId="{F4DC5CD7-B0BE-41C6-9D6E-48A965C891FE}" sibTransId="{98CE6749-8C0D-4F58-A5C0-C91415864EBB}"/>
    <dgm:cxn modelId="{F7AC1033-90A7-43AC-8DB4-F8C6A558619A}" type="presOf" srcId="{E0E89ED8-3633-4E5A-A6CA-3B54983D1AE8}" destId="{7EBEE834-4C35-48C8-8D0E-FE51D1CAE73B}" srcOrd="0" destOrd="0" presId="urn:microsoft.com/office/officeart/2008/layout/VerticalCurvedList"/>
    <dgm:cxn modelId="{66FC83A0-D74F-44D7-9C6D-51D99CB954FF}" srcId="{602D1757-657F-467D-AFDA-E50E476D32B5}" destId="{899C8A76-EDEC-42E8-BCD3-4E4C9DBA9652}" srcOrd="0" destOrd="0" parTransId="{26BB5B6D-DAD5-4643-9E31-5C72FE862439}" sibTransId="{0E1F1DA5-6B60-4DD3-A93A-978B87FBA847}"/>
    <dgm:cxn modelId="{DCA010AD-7288-4437-A406-4824104AFCED}" srcId="{602D1757-657F-467D-AFDA-E50E476D32B5}" destId="{EABD9019-16C2-45E1-BA9C-EBE01A3BB61F}" srcOrd="6" destOrd="0" parTransId="{0C64966C-27B4-4869-ADC4-B1F75C7AA945}" sibTransId="{B4E04C78-CA12-4933-B367-9CF53EDD3C18}"/>
    <dgm:cxn modelId="{60639CBA-8035-4CBB-9271-8FF753769234}" srcId="{602D1757-657F-467D-AFDA-E50E476D32B5}" destId="{6CB7A4BC-6EB5-4CD7-9068-AEA09132C239}" srcOrd="1" destOrd="0" parTransId="{28132074-EB68-4AAE-A62E-7AF343ACE0D7}" sibTransId="{17882D1B-6ABE-493B-AF20-1F06752A506A}"/>
    <dgm:cxn modelId="{81874159-F375-4D6F-9413-AF65F99DF9BD}" type="presOf" srcId="{E3069A6C-C51A-4F56-BD76-7EF581B49CE9}" destId="{E2B22AB8-8114-4340-88F0-06A9D12EF564}" srcOrd="0" destOrd="0" presId="urn:microsoft.com/office/officeart/2008/layout/VerticalCurvedList"/>
    <dgm:cxn modelId="{301813DA-BD42-4336-A494-9C96C9F8730E}" type="presOf" srcId="{0E1F1DA5-6B60-4DD3-A93A-978B87FBA847}" destId="{7AA0FAF6-03E8-416B-962D-023F8774A6A0}" srcOrd="0" destOrd="0" presId="urn:microsoft.com/office/officeart/2008/layout/VerticalCurvedList"/>
    <dgm:cxn modelId="{9CCEB719-4B12-4907-8FC8-922B87012BF1}" type="presParOf" srcId="{1089D5A0-C801-4F6A-B286-B5B84B768439}" destId="{D8677FDB-1548-46B0-A8BB-3BF3D6956590}" srcOrd="0" destOrd="0" presId="urn:microsoft.com/office/officeart/2008/layout/VerticalCurvedList"/>
    <dgm:cxn modelId="{A117E060-DD7D-4E2F-9818-035A43C50EE5}" type="presParOf" srcId="{D8677FDB-1548-46B0-A8BB-3BF3D6956590}" destId="{73D4F29D-8D0D-46C3-ACF0-E36380B92880}" srcOrd="0" destOrd="0" presId="urn:microsoft.com/office/officeart/2008/layout/VerticalCurvedList"/>
    <dgm:cxn modelId="{E48A7721-CCC3-4AA2-8946-37AA97E6304F}" type="presParOf" srcId="{73D4F29D-8D0D-46C3-ACF0-E36380B92880}" destId="{4008FA27-1050-407D-8104-C30A7F723F63}" srcOrd="0" destOrd="0" presId="urn:microsoft.com/office/officeart/2008/layout/VerticalCurvedList"/>
    <dgm:cxn modelId="{03B242C1-AB34-4DA5-8967-7312472B60F2}" type="presParOf" srcId="{73D4F29D-8D0D-46C3-ACF0-E36380B92880}" destId="{7AA0FAF6-03E8-416B-962D-023F8774A6A0}" srcOrd="1" destOrd="0" presId="urn:microsoft.com/office/officeart/2008/layout/VerticalCurvedList"/>
    <dgm:cxn modelId="{A54EB31C-51E5-4418-9955-71479D7006E0}" type="presParOf" srcId="{73D4F29D-8D0D-46C3-ACF0-E36380B92880}" destId="{01A6FEC0-B007-4272-9A38-C0053974D13F}" srcOrd="2" destOrd="0" presId="urn:microsoft.com/office/officeart/2008/layout/VerticalCurvedList"/>
    <dgm:cxn modelId="{81A26ED9-AF02-442C-96CC-DC62A11FEEF2}" type="presParOf" srcId="{73D4F29D-8D0D-46C3-ACF0-E36380B92880}" destId="{D8A5190C-CB50-4058-B669-B8126CAA2FE5}" srcOrd="3" destOrd="0" presId="urn:microsoft.com/office/officeart/2008/layout/VerticalCurvedList"/>
    <dgm:cxn modelId="{047D8793-0324-4D36-8BBE-D28A4A90200F}" type="presParOf" srcId="{D8677FDB-1548-46B0-A8BB-3BF3D6956590}" destId="{A8CF5351-6A5F-4A79-B41B-58D32187C08D}" srcOrd="1" destOrd="0" presId="urn:microsoft.com/office/officeart/2008/layout/VerticalCurvedList"/>
    <dgm:cxn modelId="{978ECE12-F1D9-44FB-B485-AD915A4A6E50}" type="presParOf" srcId="{D8677FDB-1548-46B0-A8BB-3BF3D6956590}" destId="{71E350DA-F063-4AC6-A3C9-C27C7CE2391F}" srcOrd="2" destOrd="0" presId="urn:microsoft.com/office/officeart/2008/layout/VerticalCurvedList"/>
    <dgm:cxn modelId="{43EA5A3D-72A0-440F-A48A-8A6E148B8111}" type="presParOf" srcId="{71E350DA-F063-4AC6-A3C9-C27C7CE2391F}" destId="{A35319EC-663D-4829-B803-238F5DFF73DD}" srcOrd="0" destOrd="0" presId="urn:microsoft.com/office/officeart/2008/layout/VerticalCurvedList"/>
    <dgm:cxn modelId="{E9750F27-CD36-440B-82B1-B0A77688424F}" type="presParOf" srcId="{D8677FDB-1548-46B0-A8BB-3BF3D6956590}" destId="{3190EAC9-43A2-4293-AF0D-E4F34E461435}" srcOrd="3" destOrd="0" presId="urn:microsoft.com/office/officeart/2008/layout/VerticalCurvedList"/>
    <dgm:cxn modelId="{CC37E7A0-72D1-49A2-9BA6-D4D23E6EFEE0}" type="presParOf" srcId="{D8677FDB-1548-46B0-A8BB-3BF3D6956590}" destId="{42B36267-9295-4F91-9232-3178B70EC4CF}" srcOrd="4" destOrd="0" presId="urn:microsoft.com/office/officeart/2008/layout/VerticalCurvedList"/>
    <dgm:cxn modelId="{8FAFD16D-1D1D-489C-B559-7C1AEF711DE3}" type="presParOf" srcId="{42B36267-9295-4F91-9232-3178B70EC4CF}" destId="{CAE68021-C969-482A-A77D-8817D776440B}" srcOrd="0" destOrd="0" presId="urn:microsoft.com/office/officeart/2008/layout/VerticalCurvedList"/>
    <dgm:cxn modelId="{5A91B009-13D2-4207-8796-1234C2B1BEFE}" type="presParOf" srcId="{D8677FDB-1548-46B0-A8BB-3BF3D6956590}" destId="{E2B22AB8-8114-4340-88F0-06A9D12EF564}" srcOrd="5" destOrd="0" presId="urn:microsoft.com/office/officeart/2008/layout/VerticalCurvedList"/>
    <dgm:cxn modelId="{3107BA54-B547-4A58-B5C0-B372880ACCDE}" type="presParOf" srcId="{D8677FDB-1548-46B0-A8BB-3BF3D6956590}" destId="{2C223257-4676-432D-8314-DE5B0BD67973}" srcOrd="6" destOrd="0" presId="urn:microsoft.com/office/officeart/2008/layout/VerticalCurvedList"/>
    <dgm:cxn modelId="{A865AA3B-3A0E-4404-986D-12853FDB0F8F}" type="presParOf" srcId="{2C223257-4676-432D-8314-DE5B0BD67973}" destId="{E4535772-5036-41EB-AEF9-AC937ACABAE5}" srcOrd="0" destOrd="0" presId="urn:microsoft.com/office/officeart/2008/layout/VerticalCurvedList"/>
    <dgm:cxn modelId="{5F6BA8D4-3BDC-4420-80EE-63C2BDCC4444}" type="presParOf" srcId="{D8677FDB-1548-46B0-A8BB-3BF3D6956590}" destId="{7FBEBA9C-3A18-4FDF-B6A8-0F775C3F5D4E}" srcOrd="7" destOrd="0" presId="urn:microsoft.com/office/officeart/2008/layout/VerticalCurvedList"/>
    <dgm:cxn modelId="{CAB2D9C5-A66F-4B87-91D2-9A17872F12C6}" type="presParOf" srcId="{D8677FDB-1548-46B0-A8BB-3BF3D6956590}" destId="{120BD03A-580F-4A0C-85D1-FB8EEA250B24}" srcOrd="8" destOrd="0" presId="urn:microsoft.com/office/officeart/2008/layout/VerticalCurvedList"/>
    <dgm:cxn modelId="{6196A146-4674-4A7F-993B-B8D17A811817}" type="presParOf" srcId="{120BD03A-580F-4A0C-85D1-FB8EEA250B24}" destId="{E6292DC6-3E9D-45C2-8CEB-D50C4B729E51}" srcOrd="0" destOrd="0" presId="urn:microsoft.com/office/officeart/2008/layout/VerticalCurvedList"/>
    <dgm:cxn modelId="{7B80045B-0C91-49F0-87D5-B02805215217}" type="presParOf" srcId="{D8677FDB-1548-46B0-A8BB-3BF3D6956590}" destId="{7EBEE834-4C35-48C8-8D0E-FE51D1CAE73B}" srcOrd="9" destOrd="0" presId="urn:microsoft.com/office/officeart/2008/layout/VerticalCurvedList"/>
    <dgm:cxn modelId="{0AB1E893-A895-452E-B78B-F9B2323BEA35}" type="presParOf" srcId="{D8677FDB-1548-46B0-A8BB-3BF3D6956590}" destId="{5319A6F8-F3E8-4C15-862E-06C06C2A67B7}" srcOrd="10" destOrd="0" presId="urn:microsoft.com/office/officeart/2008/layout/VerticalCurvedList"/>
    <dgm:cxn modelId="{FCA93889-653D-4518-BA18-E75D4D9540CC}" type="presParOf" srcId="{5319A6F8-F3E8-4C15-862E-06C06C2A67B7}" destId="{919203EA-940F-4236-9739-B22FC07BC4AC}" srcOrd="0" destOrd="0" presId="urn:microsoft.com/office/officeart/2008/layout/VerticalCurvedList"/>
    <dgm:cxn modelId="{2D3FCD2F-6EB1-4973-81AE-7E026E312DE4}" type="presParOf" srcId="{D8677FDB-1548-46B0-A8BB-3BF3D6956590}" destId="{49D5477D-064A-4F7A-9DC9-568D59A494A1}" srcOrd="11" destOrd="0" presId="urn:microsoft.com/office/officeart/2008/layout/VerticalCurvedList"/>
    <dgm:cxn modelId="{2BACC934-4FB1-44DD-8812-99CFE0D99D4A}" type="presParOf" srcId="{D8677FDB-1548-46B0-A8BB-3BF3D6956590}" destId="{58A4649B-884B-4B2A-BD77-38EB94792D36}" srcOrd="12" destOrd="0" presId="urn:microsoft.com/office/officeart/2008/layout/VerticalCurvedList"/>
    <dgm:cxn modelId="{4A77EAFB-5435-470C-8E66-A3962A88DD86}" type="presParOf" srcId="{58A4649B-884B-4B2A-BD77-38EB94792D36}" destId="{AAF97AF1-9F47-4DA7-8191-A2E0034C9889}" srcOrd="0" destOrd="0" presId="urn:microsoft.com/office/officeart/2008/layout/VerticalCurvedList"/>
    <dgm:cxn modelId="{161CF569-8E1F-4A41-903F-C39BE7DF4AEF}" type="presParOf" srcId="{D8677FDB-1548-46B0-A8BB-3BF3D6956590}" destId="{DDED3304-8D82-4C6A-9B66-85C0C42A286D}" srcOrd="13" destOrd="0" presId="urn:microsoft.com/office/officeart/2008/layout/VerticalCurvedList"/>
    <dgm:cxn modelId="{94195235-5359-45D5-838D-E8FA3370B52F}" type="presParOf" srcId="{D8677FDB-1548-46B0-A8BB-3BF3D6956590}" destId="{F98B9883-B415-499F-BEEC-E275B9D9A513}" srcOrd="14" destOrd="0" presId="urn:microsoft.com/office/officeart/2008/layout/VerticalCurvedList"/>
    <dgm:cxn modelId="{AC715874-76C3-4CA9-B721-E993B2DF754C}" type="presParOf" srcId="{F98B9883-B415-499F-BEEC-E275B9D9A513}" destId="{7BFB562E-8081-408C-B6DA-FCD5BCE6E84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D7CD6-8893-4C23-B5E9-7C55554B1995}">
      <dsp:nvSpPr>
        <dsp:cNvPr id="0" name=""/>
        <dsp:cNvSpPr/>
      </dsp:nvSpPr>
      <dsp:spPr>
        <a:xfrm>
          <a:off x="720073" y="1746"/>
          <a:ext cx="3493374" cy="15547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Содержание</a:t>
          </a:r>
          <a:endParaRPr lang="ru-RU" sz="45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65611" y="47284"/>
        <a:ext cx="3402298" cy="1463704"/>
      </dsp:txXfrm>
    </dsp:sp>
    <dsp:sp modelId="{464F60EC-04B0-40E6-8006-2591D5BC92F9}">
      <dsp:nvSpPr>
        <dsp:cNvPr id="0" name=""/>
        <dsp:cNvSpPr/>
      </dsp:nvSpPr>
      <dsp:spPr>
        <a:xfrm>
          <a:off x="1069410" y="1556526"/>
          <a:ext cx="349337" cy="1166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6085"/>
              </a:lnTo>
              <a:lnTo>
                <a:pt x="349337" y="116608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6E617-E880-45DB-93D4-6A036B5F5E77}">
      <dsp:nvSpPr>
        <dsp:cNvPr id="0" name=""/>
        <dsp:cNvSpPr/>
      </dsp:nvSpPr>
      <dsp:spPr>
        <a:xfrm>
          <a:off x="1418748" y="1945221"/>
          <a:ext cx="2487648" cy="15547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00CC"/>
              </a:solidFill>
            </a:rPr>
            <a:t>Цель проведения МД</a:t>
          </a:r>
          <a:endParaRPr lang="ru-RU" sz="2800" b="1" kern="1200" dirty="0">
            <a:solidFill>
              <a:srgbClr val="0000CC"/>
            </a:solidFill>
          </a:endParaRPr>
        </a:p>
      </dsp:txBody>
      <dsp:txXfrm>
        <a:off x="1464286" y="1990759"/>
        <a:ext cx="2396572" cy="1463704"/>
      </dsp:txXfrm>
    </dsp:sp>
    <dsp:sp modelId="{425019AA-9A29-41A7-BA68-B390E222D49D}">
      <dsp:nvSpPr>
        <dsp:cNvPr id="0" name=""/>
        <dsp:cNvSpPr/>
      </dsp:nvSpPr>
      <dsp:spPr>
        <a:xfrm>
          <a:off x="1069410" y="1556526"/>
          <a:ext cx="349337" cy="31095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9560"/>
              </a:lnTo>
              <a:lnTo>
                <a:pt x="349337" y="3109560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2EC021-8C3B-40CE-8F61-48C5FEE04694}">
      <dsp:nvSpPr>
        <dsp:cNvPr id="0" name=""/>
        <dsp:cNvSpPr/>
      </dsp:nvSpPr>
      <dsp:spPr>
        <a:xfrm>
          <a:off x="1418748" y="3888697"/>
          <a:ext cx="2487648" cy="15547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5775273"/>
              <a:satOff val="5219"/>
              <a:lumOff val="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контингент</a:t>
          </a:r>
          <a:endParaRPr lang="ru-RU" sz="28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4286" y="3934235"/>
        <a:ext cx="2396572" cy="1463704"/>
      </dsp:txXfrm>
    </dsp:sp>
    <dsp:sp modelId="{49399E5B-AA3D-41BA-933F-FD1464565CDC}">
      <dsp:nvSpPr>
        <dsp:cNvPr id="0" name=""/>
        <dsp:cNvSpPr/>
      </dsp:nvSpPr>
      <dsp:spPr>
        <a:xfrm>
          <a:off x="4990837" y="1746"/>
          <a:ext cx="3109560" cy="1554780"/>
        </a:xfrm>
        <a:prstGeom prst="roundRect">
          <a:avLst>
            <a:gd name="adj" fmla="val 10000"/>
          </a:avLst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>
              <a:solidFill>
                <a:srgbClr val="002060"/>
              </a:solidFill>
            </a:rPr>
            <a:t>Форма</a:t>
          </a:r>
          <a:endParaRPr lang="ru-RU" sz="6500" b="1" kern="1200" dirty="0">
            <a:solidFill>
              <a:srgbClr val="002060"/>
            </a:solidFill>
          </a:endParaRPr>
        </a:p>
      </dsp:txBody>
      <dsp:txXfrm>
        <a:off x="5036375" y="47284"/>
        <a:ext cx="3018484" cy="1463704"/>
      </dsp:txXfrm>
    </dsp:sp>
    <dsp:sp modelId="{642716DF-A91B-457A-A585-307A4DEE3640}">
      <dsp:nvSpPr>
        <dsp:cNvPr id="0" name=""/>
        <dsp:cNvSpPr/>
      </dsp:nvSpPr>
      <dsp:spPr>
        <a:xfrm>
          <a:off x="5301793" y="1556526"/>
          <a:ext cx="310956" cy="11660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6085"/>
              </a:lnTo>
              <a:lnTo>
                <a:pt x="310956" y="1166085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715E8-9E86-4BC3-BA3A-2D812EA0C47A}">
      <dsp:nvSpPr>
        <dsp:cNvPr id="0" name=""/>
        <dsp:cNvSpPr/>
      </dsp:nvSpPr>
      <dsp:spPr>
        <a:xfrm>
          <a:off x="5612749" y="1945221"/>
          <a:ext cx="2487648" cy="15547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1550546"/>
              <a:satOff val="10438"/>
              <a:lumOff val="11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Планируемый результат</a:t>
          </a:r>
          <a:endParaRPr lang="ru-RU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58287" y="1990759"/>
        <a:ext cx="2396572" cy="1463704"/>
      </dsp:txXfrm>
    </dsp:sp>
    <dsp:sp modelId="{CAE40A2C-4F50-4A89-B173-52DF264C3BB3}">
      <dsp:nvSpPr>
        <dsp:cNvPr id="0" name=""/>
        <dsp:cNvSpPr/>
      </dsp:nvSpPr>
      <dsp:spPr>
        <a:xfrm>
          <a:off x="5301793" y="1556526"/>
          <a:ext cx="314836" cy="3111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1307"/>
              </a:lnTo>
              <a:lnTo>
                <a:pt x="314836" y="3111307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B8DAC1-DCB1-4ECF-9390-A78E0EE7358E}">
      <dsp:nvSpPr>
        <dsp:cNvPr id="0" name=""/>
        <dsp:cNvSpPr/>
      </dsp:nvSpPr>
      <dsp:spPr>
        <a:xfrm>
          <a:off x="5616630" y="3890443"/>
          <a:ext cx="2487648" cy="15547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7325818"/>
              <a:satOff val="15657"/>
              <a:lumOff val="17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Учителя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ученики</a:t>
          </a:r>
          <a:endParaRPr lang="ru-RU" sz="2800" b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662168" y="3935981"/>
        <a:ext cx="2396572" cy="1463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20D4E-738F-411E-BEB2-ED9EEF1394D0}">
      <dsp:nvSpPr>
        <dsp:cNvPr id="0" name=""/>
        <dsp:cNvSpPr/>
      </dsp:nvSpPr>
      <dsp:spPr>
        <a:xfrm rot="16200000">
          <a:off x="1452294" y="-1303573"/>
          <a:ext cx="1774318" cy="438146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Цель- обобщить опыт работы наставников</a:t>
          </a:r>
          <a:endParaRPr lang="ru-RU" sz="2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48721" y="443579"/>
        <a:ext cx="4070959" cy="887159"/>
      </dsp:txXfrm>
    </dsp:sp>
    <dsp:sp modelId="{259EA938-F7DC-4667-BB75-5CB68B9C82E5}">
      <dsp:nvSpPr>
        <dsp:cNvPr id="0" name=""/>
        <dsp:cNvSpPr/>
      </dsp:nvSpPr>
      <dsp:spPr>
        <a:xfrm rot="5400000">
          <a:off x="5999672" y="-1331330"/>
          <a:ext cx="1718804" cy="4381465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Карта лучших практик</a:t>
          </a:r>
          <a:endParaRPr lang="ru-RU" sz="2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969133" y="429701"/>
        <a:ext cx="4080674" cy="8594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1035D-23FA-4191-B478-73D7B1DD158B}">
      <dsp:nvSpPr>
        <dsp:cNvPr id="0" name=""/>
        <dsp:cNvSpPr/>
      </dsp:nvSpPr>
      <dsp:spPr>
        <a:xfrm>
          <a:off x="238326" y="2483"/>
          <a:ext cx="7089354" cy="644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По СДП, показ кусочков урока- например все наставники показывают УУД, рефлексивный этап, КОД</a:t>
          </a:r>
          <a:endParaRPr lang="ru-RU" sz="1800" b="1" kern="1200" dirty="0">
            <a:solidFill>
              <a:srgbClr val="FFFF00"/>
            </a:solidFill>
          </a:endParaRPr>
        </a:p>
      </dsp:txBody>
      <dsp:txXfrm>
        <a:off x="238326" y="2483"/>
        <a:ext cx="7089354" cy="644486"/>
      </dsp:txXfrm>
    </dsp:sp>
    <dsp:sp modelId="{163125A3-50A6-440D-943A-2D78D17B084D}">
      <dsp:nvSpPr>
        <dsp:cNvPr id="0" name=""/>
        <dsp:cNvSpPr/>
      </dsp:nvSpPr>
      <dsp:spPr>
        <a:xfrm>
          <a:off x="855829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E11759-553E-4689-A335-A2B8F0436A47}">
      <dsp:nvSpPr>
        <dsp:cNvPr id="0" name=""/>
        <dsp:cNvSpPr/>
      </dsp:nvSpPr>
      <dsp:spPr>
        <a:xfrm>
          <a:off x="1852277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46B5F-3A8A-4BDA-BEEE-BFF899089E8B}">
      <dsp:nvSpPr>
        <dsp:cNvPr id="0" name=""/>
        <dsp:cNvSpPr/>
      </dsp:nvSpPr>
      <dsp:spPr>
        <a:xfrm>
          <a:off x="2849513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BCF3E-379D-4A0C-912E-EACF45971C3B}">
      <dsp:nvSpPr>
        <dsp:cNvPr id="0" name=""/>
        <dsp:cNvSpPr/>
      </dsp:nvSpPr>
      <dsp:spPr>
        <a:xfrm>
          <a:off x="3845961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BF4F89-9493-44FF-A5D2-E7DAD3C06805}">
      <dsp:nvSpPr>
        <dsp:cNvPr id="0" name=""/>
        <dsp:cNvSpPr/>
      </dsp:nvSpPr>
      <dsp:spPr>
        <a:xfrm>
          <a:off x="4843197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0582F4-DBF1-4FB0-A21A-AE9A4CAC815E}">
      <dsp:nvSpPr>
        <dsp:cNvPr id="0" name=""/>
        <dsp:cNvSpPr/>
      </dsp:nvSpPr>
      <dsp:spPr>
        <a:xfrm>
          <a:off x="5839645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81EF7-7DCD-4B73-B848-50142CD8EFD4}">
      <dsp:nvSpPr>
        <dsp:cNvPr id="0" name=""/>
        <dsp:cNvSpPr/>
      </dsp:nvSpPr>
      <dsp:spPr>
        <a:xfrm>
          <a:off x="6836881" y="646970"/>
          <a:ext cx="1658908" cy="131284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061B7-0396-4ECC-B1DC-235D67EC3C0A}">
      <dsp:nvSpPr>
        <dsp:cNvPr id="0" name=""/>
        <dsp:cNvSpPr/>
      </dsp:nvSpPr>
      <dsp:spPr>
        <a:xfrm>
          <a:off x="144679" y="791614"/>
          <a:ext cx="8416521" cy="1050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Фестиваль открытых уроков наставников и наставляемых</a:t>
          </a:r>
          <a:endParaRPr lang="ru-RU" sz="2800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4679" y="791614"/>
        <a:ext cx="8416521" cy="1050274"/>
      </dsp:txXfrm>
    </dsp:sp>
    <dsp:sp modelId="{DC1E1AF0-3E98-483A-8269-FE18BD3F3F43}">
      <dsp:nvSpPr>
        <dsp:cNvPr id="0" name=""/>
        <dsp:cNvSpPr/>
      </dsp:nvSpPr>
      <dsp:spPr>
        <a:xfrm>
          <a:off x="238326" y="2067747"/>
          <a:ext cx="7089354" cy="644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Мастер -классы по определенной теме, творческая мастерская «Умею сам- научу других», авторский семинар с «кухней»</a:t>
          </a:r>
          <a:endParaRPr lang="ru-RU" sz="18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326" y="2067747"/>
        <a:ext cx="7089354" cy="644486"/>
      </dsp:txXfrm>
    </dsp:sp>
    <dsp:sp modelId="{6BC2C6D6-C9E9-403A-AD35-DF4E451A71FE}">
      <dsp:nvSpPr>
        <dsp:cNvPr id="0" name=""/>
        <dsp:cNvSpPr/>
      </dsp:nvSpPr>
      <dsp:spPr>
        <a:xfrm>
          <a:off x="812058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DC46B2-065E-4544-AE48-06BC79109450}">
      <dsp:nvSpPr>
        <dsp:cNvPr id="0" name=""/>
        <dsp:cNvSpPr/>
      </dsp:nvSpPr>
      <dsp:spPr>
        <a:xfrm>
          <a:off x="1808506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CD7A50-5F06-4DAF-805D-E35B6C23A365}">
      <dsp:nvSpPr>
        <dsp:cNvPr id="0" name=""/>
        <dsp:cNvSpPr/>
      </dsp:nvSpPr>
      <dsp:spPr>
        <a:xfrm>
          <a:off x="2805742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9BFC9-C438-43E4-9D88-E359AF948085}">
      <dsp:nvSpPr>
        <dsp:cNvPr id="0" name=""/>
        <dsp:cNvSpPr/>
      </dsp:nvSpPr>
      <dsp:spPr>
        <a:xfrm>
          <a:off x="3802190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307CC9-8F82-4C2E-8065-9A808D2A679E}">
      <dsp:nvSpPr>
        <dsp:cNvPr id="0" name=""/>
        <dsp:cNvSpPr/>
      </dsp:nvSpPr>
      <dsp:spPr>
        <a:xfrm>
          <a:off x="4799426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61137E-1978-4F35-BDE7-E509BC1B27D0}">
      <dsp:nvSpPr>
        <dsp:cNvPr id="0" name=""/>
        <dsp:cNvSpPr/>
      </dsp:nvSpPr>
      <dsp:spPr>
        <a:xfrm>
          <a:off x="5795874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3B77B-E94E-4DA3-8994-1F7847782943}">
      <dsp:nvSpPr>
        <dsp:cNvPr id="0" name=""/>
        <dsp:cNvSpPr/>
      </dsp:nvSpPr>
      <dsp:spPr>
        <a:xfrm>
          <a:off x="6793110" y="2712234"/>
          <a:ext cx="1658908" cy="131284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E65A9-C3E5-4AD2-8BC9-988441D3BFCE}">
      <dsp:nvSpPr>
        <dsp:cNvPr id="0" name=""/>
        <dsp:cNvSpPr/>
      </dsp:nvSpPr>
      <dsp:spPr>
        <a:xfrm>
          <a:off x="238326" y="2843518"/>
          <a:ext cx="8328978" cy="1050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Авторская мастерская наставника</a:t>
          </a:r>
          <a:endParaRPr lang="ru-RU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326" y="2843518"/>
        <a:ext cx="8328978" cy="1050274"/>
      </dsp:txXfrm>
    </dsp:sp>
    <dsp:sp modelId="{735EDB37-4F30-48CC-B090-89287B49E05E}">
      <dsp:nvSpPr>
        <dsp:cNvPr id="0" name=""/>
        <dsp:cNvSpPr/>
      </dsp:nvSpPr>
      <dsp:spPr>
        <a:xfrm>
          <a:off x="238326" y="4133011"/>
          <a:ext cx="7089354" cy="644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</a:rPr>
            <a:t>Презентация методической копилки наставников и наставляемых, презентация приемов используемых на уроках, презентация творческих дел, проектов</a:t>
          </a:r>
          <a:endParaRPr lang="ru-RU" sz="1600" b="1" kern="1200" dirty="0">
            <a:solidFill>
              <a:srgbClr val="FFFF00"/>
            </a:solidFill>
          </a:endParaRPr>
        </a:p>
      </dsp:txBody>
      <dsp:txXfrm>
        <a:off x="238326" y="4133011"/>
        <a:ext cx="7089354" cy="644486"/>
      </dsp:txXfrm>
    </dsp:sp>
    <dsp:sp modelId="{90ED516F-C368-49F2-960D-924AFBAE1684}">
      <dsp:nvSpPr>
        <dsp:cNvPr id="0" name=""/>
        <dsp:cNvSpPr/>
      </dsp:nvSpPr>
      <dsp:spPr>
        <a:xfrm>
          <a:off x="770620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07F9CD-A2CF-490D-BEAC-5A2C26A58C3C}">
      <dsp:nvSpPr>
        <dsp:cNvPr id="0" name=""/>
        <dsp:cNvSpPr/>
      </dsp:nvSpPr>
      <dsp:spPr>
        <a:xfrm>
          <a:off x="1767069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0D13CA-5AC6-4913-8E11-A4F935DED12C}">
      <dsp:nvSpPr>
        <dsp:cNvPr id="0" name=""/>
        <dsp:cNvSpPr/>
      </dsp:nvSpPr>
      <dsp:spPr>
        <a:xfrm>
          <a:off x="2764304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06F23-1C51-4D88-8139-EB7CF52ECA5B}">
      <dsp:nvSpPr>
        <dsp:cNvPr id="0" name=""/>
        <dsp:cNvSpPr/>
      </dsp:nvSpPr>
      <dsp:spPr>
        <a:xfrm>
          <a:off x="3760752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BB7AC9-D486-4FE5-B50E-EB7BFBEE0485}">
      <dsp:nvSpPr>
        <dsp:cNvPr id="0" name=""/>
        <dsp:cNvSpPr/>
      </dsp:nvSpPr>
      <dsp:spPr>
        <a:xfrm>
          <a:off x="4757988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BE6310-3380-402C-AEF7-3DEC881DE538}">
      <dsp:nvSpPr>
        <dsp:cNvPr id="0" name=""/>
        <dsp:cNvSpPr/>
      </dsp:nvSpPr>
      <dsp:spPr>
        <a:xfrm>
          <a:off x="5754436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42C9ED-669A-4D3B-B604-82BB260D0BF7}">
      <dsp:nvSpPr>
        <dsp:cNvPr id="0" name=""/>
        <dsp:cNvSpPr/>
      </dsp:nvSpPr>
      <dsp:spPr>
        <a:xfrm>
          <a:off x="6751672" y="4777497"/>
          <a:ext cx="1658908" cy="131284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6BFF8-7512-4B7B-B98F-0C07C3AAB13B}">
      <dsp:nvSpPr>
        <dsp:cNvPr id="0" name=""/>
        <dsp:cNvSpPr/>
      </dsp:nvSpPr>
      <dsp:spPr>
        <a:xfrm>
          <a:off x="238326" y="4908782"/>
          <a:ext cx="8246103" cy="10502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Презентация лучших кейсов наставников и наставляемых</a:t>
          </a:r>
          <a:endParaRPr lang="ru-RU" sz="2800" b="1" kern="1200" dirty="0">
            <a:solidFill>
              <a:srgbClr val="0000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8326" y="4908782"/>
        <a:ext cx="8246103" cy="10502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0FAF6-03E8-416B-962D-023F8774A6A0}">
      <dsp:nvSpPr>
        <dsp:cNvPr id="0" name=""/>
        <dsp:cNvSpPr/>
      </dsp:nvSpPr>
      <dsp:spPr>
        <a:xfrm>
          <a:off x="-6833973" y="-1045771"/>
          <a:ext cx="8140213" cy="8140213"/>
        </a:xfrm>
        <a:prstGeom prst="blockArc">
          <a:avLst>
            <a:gd name="adj1" fmla="val 18900000"/>
            <a:gd name="adj2" fmla="val 2700000"/>
            <a:gd name="adj3" fmla="val 265"/>
          </a:avLst>
        </a:pr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F5351-6A5F-4A79-B41B-58D32187C08D}">
      <dsp:nvSpPr>
        <dsp:cNvPr id="0" name=""/>
        <dsp:cNvSpPr/>
      </dsp:nvSpPr>
      <dsp:spPr>
        <a:xfrm>
          <a:off x="424314" y="274972"/>
          <a:ext cx="8530985" cy="5497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Дискуссии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424314" y="274972"/>
        <a:ext cx="8530985" cy="549703"/>
      </dsp:txXfrm>
    </dsp:sp>
    <dsp:sp modelId="{A35319EC-663D-4829-B803-238F5DFF73DD}">
      <dsp:nvSpPr>
        <dsp:cNvPr id="0" name=""/>
        <dsp:cNvSpPr/>
      </dsp:nvSpPr>
      <dsp:spPr>
        <a:xfrm>
          <a:off x="80749" y="206259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90EAC9-43A2-4293-AF0D-E4F34E461435}">
      <dsp:nvSpPr>
        <dsp:cNvPr id="0" name=""/>
        <dsp:cNvSpPr/>
      </dsp:nvSpPr>
      <dsp:spPr>
        <a:xfrm>
          <a:off x="922119" y="1100011"/>
          <a:ext cx="8033180" cy="549703"/>
        </a:xfrm>
        <a:prstGeom prst="rect">
          <a:avLst/>
        </a:prstGeom>
        <a:solidFill>
          <a:schemeClr val="accent2">
            <a:hueOff val="-2887636"/>
            <a:satOff val="2609"/>
            <a:lumOff val="29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Чествование лучших наставников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922119" y="1100011"/>
        <a:ext cx="8033180" cy="549703"/>
      </dsp:txXfrm>
    </dsp:sp>
    <dsp:sp modelId="{CAE68021-C969-482A-A77D-8817D776440B}">
      <dsp:nvSpPr>
        <dsp:cNvPr id="0" name=""/>
        <dsp:cNvSpPr/>
      </dsp:nvSpPr>
      <dsp:spPr>
        <a:xfrm>
          <a:off x="578555" y="1031298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2887636"/>
              <a:satOff val="2609"/>
              <a:lumOff val="2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B22AB8-8114-4340-88F0-06A9D12EF564}">
      <dsp:nvSpPr>
        <dsp:cNvPr id="0" name=""/>
        <dsp:cNvSpPr/>
      </dsp:nvSpPr>
      <dsp:spPr>
        <a:xfrm>
          <a:off x="1194914" y="1924445"/>
          <a:ext cx="7760385" cy="549703"/>
        </a:xfrm>
        <a:prstGeom prst="rect">
          <a:avLst/>
        </a:prstGeom>
        <a:solidFill>
          <a:schemeClr val="accent2">
            <a:hueOff val="-5775273"/>
            <a:satOff val="5219"/>
            <a:lumOff val="58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Видеотрансляции через школьное радио или Т</a:t>
          </a:r>
          <a:r>
            <a:rPr lang="en-US" sz="18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</a:t>
          </a:r>
          <a:r>
            <a:rPr lang="ru-RU" sz="18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( интервью, блиц-опросы, и это все о нем, творческая мастерства в записи</a:t>
          </a:r>
          <a:r>
            <a:rPr lang="ru-RU" sz="1500" kern="1200" dirty="0" smtClean="0"/>
            <a:t>..,)</a:t>
          </a:r>
          <a:endParaRPr lang="ru-RU" sz="1500" kern="1200" dirty="0"/>
        </a:p>
      </dsp:txBody>
      <dsp:txXfrm>
        <a:off x="1194914" y="1924445"/>
        <a:ext cx="7760385" cy="549703"/>
      </dsp:txXfrm>
    </dsp:sp>
    <dsp:sp modelId="{E4535772-5036-41EB-AEF9-AC937ACABAE5}">
      <dsp:nvSpPr>
        <dsp:cNvPr id="0" name=""/>
        <dsp:cNvSpPr/>
      </dsp:nvSpPr>
      <dsp:spPr>
        <a:xfrm>
          <a:off x="851350" y="1855732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5775273"/>
              <a:satOff val="5219"/>
              <a:lumOff val="5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BEBA9C-3A18-4FDF-B6A8-0F775C3F5D4E}">
      <dsp:nvSpPr>
        <dsp:cNvPr id="0" name=""/>
        <dsp:cNvSpPr/>
      </dsp:nvSpPr>
      <dsp:spPr>
        <a:xfrm>
          <a:off x="1282015" y="2749483"/>
          <a:ext cx="7673284" cy="549703"/>
        </a:xfrm>
        <a:prstGeom prst="rect">
          <a:avLst/>
        </a:prstGeom>
        <a:solidFill>
          <a:schemeClr val="accent2">
            <a:hueOff val="-8662909"/>
            <a:satOff val="7828"/>
            <a:lumOff val="8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Ролевая игра «Я в роли наставника»( наставляемых</a:t>
          </a:r>
          <a:r>
            <a:rPr lang="ru-RU" sz="2000" b="1" kern="1200" dirty="0" smtClean="0">
              <a:solidFill>
                <a:srgbClr val="FFFF00"/>
              </a:solidFill>
            </a:rPr>
            <a:t>)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1282015" y="2749483"/>
        <a:ext cx="7673284" cy="549703"/>
      </dsp:txXfrm>
    </dsp:sp>
    <dsp:sp modelId="{E6292DC6-3E9D-45C2-8CEB-D50C4B729E51}">
      <dsp:nvSpPr>
        <dsp:cNvPr id="0" name=""/>
        <dsp:cNvSpPr/>
      </dsp:nvSpPr>
      <dsp:spPr>
        <a:xfrm>
          <a:off x="938451" y="2680770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8662909"/>
              <a:satOff val="7828"/>
              <a:lumOff val="8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BEE834-4C35-48C8-8D0E-FE51D1CAE73B}">
      <dsp:nvSpPr>
        <dsp:cNvPr id="0" name=""/>
        <dsp:cNvSpPr/>
      </dsp:nvSpPr>
      <dsp:spPr>
        <a:xfrm>
          <a:off x="1194914" y="3574522"/>
          <a:ext cx="7760385" cy="549703"/>
        </a:xfrm>
        <a:prstGeom prst="rect">
          <a:avLst/>
        </a:prstGeom>
        <a:solidFill>
          <a:schemeClr val="accent2">
            <a:hueOff val="-11550546"/>
            <a:satOff val="10438"/>
            <a:lumOff val="117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Круглый стол «Наставничество-ресурс интенсивного развития личности»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1194914" y="3574522"/>
        <a:ext cx="7760385" cy="549703"/>
      </dsp:txXfrm>
    </dsp:sp>
    <dsp:sp modelId="{919203EA-940F-4236-9739-B22FC07BC4AC}">
      <dsp:nvSpPr>
        <dsp:cNvPr id="0" name=""/>
        <dsp:cNvSpPr/>
      </dsp:nvSpPr>
      <dsp:spPr>
        <a:xfrm>
          <a:off x="851350" y="3505809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1550546"/>
              <a:satOff val="10438"/>
              <a:lumOff val="11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D5477D-064A-4F7A-9DC9-568D59A494A1}">
      <dsp:nvSpPr>
        <dsp:cNvPr id="0" name=""/>
        <dsp:cNvSpPr/>
      </dsp:nvSpPr>
      <dsp:spPr>
        <a:xfrm>
          <a:off x="922119" y="4398956"/>
          <a:ext cx="8033180" cy="549703"/>
        </a:xfrm>
        <a:prstGeom prst="rect">
          <a:avLst/>
        </a:prstGeom>
        <a:solidFill>
          <a:schemeClr val="accent2">
            <a:hueOff val="-14438182"/>
            <a:satOff val="13047"/>
            <a:lumOff val="14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rgbClr val="FF0000"/>
              </a:solidFill>
            </a:rPr>
            <a:t>Методический фестиваль, панорама методических идей</a:t>
          </a:r>
          <a:endParaRPr lang="ru-RU" sz="2200" kern="1200" dirty="0">
            <a:solidFill>
              <a:srgbClr val="FF0000"/>
            </a:solidFill>
          </a:endParaRPr>
        </a:p>
      </dsp:txBody>
      <dsp:txXfrm>
        <a:off x="922119" y="4398956"/>
        <a:ext cx="8033180" cy="549703"/>
      </dsp:txXfrm>
    </dsp:sp>
    <dsp:sp modelId="{AAF97AF1-9F47-4DA7-8191-A2E0034C9889}">
      <dsp:nvSpPr>
        <dsp:cNvPr id="0" name=""/>
        <dsp:cNvSpPr/>
      </dsp:nvSpPr>
      <dsp:spPr>
        <a:xfrm>
          <a:off x="578555" y="4330243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4438182"/>
              <a:satOff val="13047"/>
              <a:lumOff val="14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ED3304-8D82-4C6A-9B66-85C0C42A286D}">
      <dsp:nvSpPr>
        <dsp:cNvPr id="0" name=""/>
        <dsp:cNvSpPr/>
      </dsp:nvSpPr>
      <dsp:spPr>
        <a:xfrm>
          <a:off x="400086" y="5332424"/>
          <a:ext cx="8530985" cy="549703"/>
        </a:xfrm>
        <a:prstGeom prst="rect">
          <a:avLst/>
        </a:prstGeom>
        <a:solidFill>
          <a:schemeClr val="accent2">
            <a:hueOff val="-17325818"/>
            <a:satOff val="15657"/>
            <a:lumOff val="176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6327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00CC"/>
              </a:solidFill>
            </a:rPr>
            <a:t>Моделирование ситуаций</a:t>
          </a:r>
          <a:endParaRPr lang="ru-RU" sz="2200" b="1" kern="1200" dirty="0">
            <a:solidFill>
              <a:srgbClr val="0000CC"/>
            </a:solidFill>
          </a:endParaRPr>
        </a:p>
      </dsp:txBody>
      <dsp:txXfrm>
        <a:off x="400086" y="5332424"/>
        <a:ext cx="8530985" cy="549703"/>
      </dsp:txXfrm>
    </dsp:sp>
    <dsp:sp modelId="{7BFB562E-8081-408C-B6DA-FCD5BCE6E84F}">
      <dsp:nvSpPr>
        <dsp:cNvPr id="0" name=""/>
        <dsp:cNvSpPr/>
      </dsp:nvSpPr>
      <dsp:spPr>
        <a:xfrm>
          <a:off x="80749" y="5155282"/>
          <a:ext cx="687129" cy="68712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7325818"/>
              <a:satOff val="15657"/>
              <a:lumOff val="17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7000">
              <a:schemeClr val="tx2">
                <a:lumMod val="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23.11.2023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343400"/>
            <a:ext cx="8748464" cy="1975104"/>
          </a:xfrm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Единый день по наставничеству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19"/>
            <a:ext cx="3048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899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142646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составляющие методического дня</a:t>
            </a:r>
            <a:endParaRPr lang="ru-RU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059438"/>
              </p:ext>
            </p:extLst>
          </p:nvPr>
        </p:nvGraphicFramePr>
        <p:xfrm>
          <a:off x="323528" y="1412776"/>
          <a:ext cx="8820472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Соединительная линия уступом 5"/>
          <p:cNvCxnSpPr/>
          <p:nvPr/>
        </p:nvCxnSpPr>
        <p:spPr>
          <a:xfrm>
            <a:off x="4283968" y="3789040"/>
            <a:ext cx="1296144" cy="576064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Соединительная линия уступом 7"/>
          <p:cNvCxnSpPr/>
          <p:nvPr/>
        </p:nvCxnSpPr>
        <p:spPr>
          <a:xfrm>
            <a:off x="4283968" y="5877272"/>
            <a:ext cx="1512168" cy="504056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763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865"/>
            <a:ext cx="91440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проведения методического дня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130700"/>
              </p:ext>
            </p:extLst>
          </p:nvPr>
        </p:nvGraphicFramePr>
        <p:xfrm>
          <a:off x="107504" y="836712"/>
          <a:ext cx="9036496" cy="551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ятно 2 4"/>
          <p:cNvSpPr/>
          <p:nvPr/>
        </p:nvSpPr>
        <p:spPr>
          <a:xfrm>
            <a:off x="0" y="2132856"/>
            <a:ext cx="6984776" cy="4437112"/>
          </a:xfrm>
          <a:prstGeom prst="irregularSeal2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практикума- </a:t>
            </a:r>
            <a:r>
              <a:rPr lang="ru-RU" sz="2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подобрать цели проведения методического дня и ожидаемый результат</a:t>
            </a:r>
            <a:endParaRPr lang="ru-RU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387" y="4345478"/>
            <a:ext cx="2487613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372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646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Практикум 1 –Сформулировать цели проведения методического дня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pattFill prst="pct75">
            <a:fgClr>
              <a:srgbClr val="00B0F0"/>
            </a:fgClr>
            <a:bgClr>
              <a:schemeClr val="bg1"/>
            </a:bgClr>
          </a:pattFill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pattFill prst="pct70">
            <a:fgClr>
              <a:schemeClr val="accent2">
                <a:lumMod val="40000"/>
                <a:lumOff val="60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59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69269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проведения методического дня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346021"/>
              </p:ext>
            </p:extLst>
          </p:nvPr>
        </p:nvGraphicFramePr>
        <p:xfrm>
          <a:off x="250825" y="765175"/>
          <a:ext cx="8893175" cy="6092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1341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749"/>
            <a:ext cx="9036496" cy="9144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Активные и интерактивные формы проведения единого методического дня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0692106"/>
              </p:ext>
            </p:extLst>
          </p:nvPr>
        </p:nvGraphicFramePr>
        <p:xfrm>
          <a:off x="107950" y="908720"/>
          <a:ext cx="9036050" cy="6048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091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99392"/>
            <a:ext cx="7772400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 2 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Обоснование выбора форм методического дня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276872"/>
            <a:ext cx="1835696" cy="374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083690"/>
              </p:ext>
            </p:extLst>
          </p:nvPr>
        </p:nvGraphicFramePr>
        <p:xfrm>
          <a:off x="827584" y="2276872"/>
          <a:ext cx="6096000" cy="381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800200"/>
                <a:gridCol w="2711624"/>
              </a:tblGrid>
              <a:tr h="95410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Форма </a:t>
                      </a:r>
                      <a:endParaRPr lang="ru-RU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контингент</a:t>
                      </a:r>
                      <a:endParaRPr lang="ru-RU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обоснование</a:t>
                      </a:r>
                      <a:endParaRPr lang="ru-RU" dirty="0">
                        <a:solidFill>
                          <a:srgbClr val="0000C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41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528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98072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Формы проведения методического дня с детьми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233" y="3140968"/>
            <a:ext cx="1973903" cy="180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Капля 2"/>
          <p:cNvSpPr/>
          <p:nvPr/>
        </p:nvSpPr>
        <p:spPr>
          <a:xfrm>
            <a:off x="611560" y="1213647"/>
            <a:ext cx="2339454" cy="1425392"/>
          </a:xfrm>
          <a:prstGeom prst="teardrop">
            <a:avLst>
              <a:gd name="adj" fmla="val 11670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Совместное участие в дистанционных </a:t>
            </a:r>
            <a:r>
              <a:rPr lang="ru-RU" sz="1600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вебинарах</a:t>
            </a:r>
            <a: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конкурсах </a:t>
            </a:r>
            <a:endParaRPr lang="ru-RU" sz="1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6212904" y="3034771"/>
            <a:ext cx="2319536" cy="1512168"/>
          </a:xfrm>
          <a:prstGeom prst="teardrop">
            <a:avLst>
              <a:gd name="adj" fmla="val 125365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Коллективное мероприятие-праздник, соревнование, конкурс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6148536" y="1232756"/>
            <a:ext cx="2448272" cy="1476164"/>
          </a:xfrm>
          <a:prstGeom prst="teardrop">
            <a:avLst>
              <a:gd name="adj" fmla="val 12213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Коллективное творческое дело (выставка, мастер-класс, презентация) </a:t>
            </a:r>
            <a:endParaRPr lang="ru-RU" sz="1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849686" y="5333906"/>
            <a:ext cx="1872208" cy="1268760"/>
          </a:xfrm>
          <a:prstGeom prst="teardrop">
            <a:avLst>
              <a:gd name="adj" fmla="val 1200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Клубы по интересам (ВД, ДО)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3563888" y="1340768"/>
            <a:ext cx="2160240" cy="1368152"/>
          </a:xfrm>
          <a:prstGeom prst="teardrop">
            <a:avLst>
              <a:gd name="adj" fmla="val 115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творческих проектов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6424344" y="5260287"/>
            <a:ext cx="1647737" cy="1285967"/>
          </a:xfrm>
          <a:prstGeom prst="teardrop">
            <a:avLst>
              <a:gd name="adj" fmla="val 1265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Волонтерство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683568" y="2924944"/>
            <a:ext cx="2204445" cy="1539633"/>
          </a:xfrm>
          <a:prstGeom prst="teardrop">
            <a:avLst>
              <a:gd name="adj" fmla="val 115984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Экскурсии на предприятия, в музеи, библиотеки </a:t>
            </a:r>
            <a:r>
              <a:rPr lang="ru-RU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итп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260288"/>
            <a:ext cx="2150914" cy="1415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9809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336</TotalTime>
  <Words>243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Единый день по наставничеству</vt:lpstr>
      <vt:lpstr>2 составляющие методического дня</vt:lpstr>
      <vt:lpstr>Цель проведения методического дня</vt:lpstr>
      <vt:lpstr>Практикум 1 –Сформулировать цели проведения методического дня</vt:lpstr>
      <vt:lpstr>Формы проведения методического дня</vt:lpstr>
      <vt:lpstr>Активные и интерактивные формы проведения единого методического дня</vt:lpstr>
      <vt:lpstr>Практикум 2  Обоснование выбора форм методического дня</vt:lpstr>
      <vt:lpstr>Формы проведения методического дня с детьми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день по наставничеству</dc:title>
  <dc:creator>НВ</dc:creator>
  <cp:lastModifiedBy>Пользователь Windows</cp:lastModifiedBy>
  <cp:revision>22</cp:revision>
  <dcterms:created xsi:type="dcterms:W3CDTF">2021-01-26T11:14:31Z</dcterms:created>
  <dcterms:modified xsi:type="dcterms:W3CDTF">2023-11-23T05:32:59Z</dcterms:modified>
</cp:coreProperties>
</file>